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302" r:id="rId4"/>
    <p:sldId id="303" r:id="rId5"/>
    <p:sldId id="304" r:id="rId6"/>
    <p:sldId id="292" r:id="rId7"/>
    <p:sldId id="305" r:id="rId8"/>
    <p:sldId id="296" r:id="rId9"/>
    <p:sldId id="290" r:id="rId10"/>
    <p:sldId id="270" r:id="rId11"/>
    <p:sldId id="271" r:id="rId12"/>
    <p:sldId id="286" r:id="rId13"/>
    <p:sldId id="275" r:id="rId14"/>
    <p:sldId id="308" r:id="rId15"/>
    <p:sldId id="309" r:id="rId16"/>
    <p:sldId id="276" r:id="rId17"/>
    <p:sldId id="277" r:id="rId18"/>
    <p:sldId id="282" r:id="rId19"/>
    <p:sldId id="283" r:id="rId20"/>
    <p:sldId id="284" r:id="rId21"/>
    <p:sldId id="307" r:id="rId22"/>
    <p:sldId id="281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1D27"/>
    <a:srgbClr val="8B1A8D"/>
    <a:srgbClr val="52AEE5"/>
    <a:srgbClr val="7ECB29"/>
    <a:srgbClr val="F8A62C"/>
    <a:srgbClr val="EA028B"/>
    <a:srgbClr val="FC8F00"/>
    <a:srgbClr val="F2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04D82-810C-430B-A392-68294B69F962}" v="558" dt="2023-08-08T07:41:09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4400AF-275E-4A1F-9AD3-CFE2DFB65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7D8065E-2EB0-D088-15B6-BA0CBF7C5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26A6D5-AB70-206A-BFB0-5E9D9389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6C4A23C-6416-A345-0AD2-7324C408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7E5DF9-26E7-4A33-8D50-5B1AA65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41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37DE90-F21D-5146-6DFB-325D07ACB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B08513A-FF26-A550-F29A-83B8F9094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09DDE62-869B-3F99-EC5E-1D7906A3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C557F92-6FEA-CF91-786E-79B85ED0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E026055-84B7-D762-81C2-E9C63714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08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DD372D5-A5CC-3B74-1C2E-3E9023293C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88223FC-E724-FA23-99EF-2090D9B88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C0A8A66-4711-03B6-0E81-20C7D06C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CE7059-D56D-9B35-B3BA-61F71A04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B9B9A8F-3F1E-4726-8A43-857ED5F77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DAF23D5-D2B4-D326-26EB-64F2DCAD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C231AC8-CD1D-BCFA-A900-F781A0263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1227380-9598-E854-F9B8-1888C9FB9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E6B35A-394E-4C1A-EDA3-E4D521EB0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5044330-B85D-E753-450E-2127B080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15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316CC24-E614-D476-3AE5-BC08354D5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23B6B8-E6D1-7211-E82F-93CD53031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BC5EF19-D9BD-3EFB-4B76-A08F5629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A80475-5673-7787-2ABF-2381BEE54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4F489EE-57F0-E957-5AAD-6684D9524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53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C719CC-0A1D-DA12-94B9-176BAEF1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20795F8-617E-1F13-C6F1-A3ED5A1F0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F4C6CE-7EE4-9331-0DA7-B518E9E15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1A18411-27D0-69FE-DDBC-E521E4962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A5592CF-A8CA-184F-DF4A-717B691A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0DD4137-F395-4BA3-DED9-ABAE4AEB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26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D37511-3225-59D3-6F65-B321AB640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95315DB1-35B3-4B6F-6010-D0C65052B6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BD56062-4554-473E-E0BA-B9D2006F7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73650CE6-C426-A3F3-6728-4C4E15A13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4A8A2DF-65B5-284E-E4DC-0348C1D34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855E34F-F884-9C5E-A6D7-4ECAEA274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B128110-BB29-D09C-D55D-6A604F6C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F7C3EB63-A045-8DE4-17D5-23684E08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60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B10CDC-0A88-964C-7611-FD5C54CF5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98FE946-8050-7516-52BB-152BEAAA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75B9182-D847-FAFE-403E-F7D05707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EC13EF6-43E6-CA41-12CF-2D17DEB4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244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6ED1089-021F-7FA4-E6FE-4A5D62144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E962067-0330-56F5-BDE5-31CAA2E75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4A82425-4094-E35C-1755-3B176DA52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13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87AF47D-C750-6F89-911D-A2DD0D67A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C6B538-8C45-C943-EF0D-4EB2A0CC5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BB1F017-6A2A-7728-046B-0E04A52B6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9BCFCAC-0A09-9EA1-A0B8-0B758F12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ED28551-8823-6E1B-A637-F77F86D39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4FBAB6-2A5B-99D9-A024-93DE6E15C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01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4BD29F-7CBA-293C-F87F-632B0077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E4CC9B7D-15AA-BB7C-0377-AC4FC8461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15472CE-A001-D6F3-1E98-3CA1234A1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5421CB9-B610-F90F-DDB6-B1452F9E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AC658C0-4D1E-7E0A-1373-D923B7D0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C67CBFD-DFCF-8D0E-D0A3-8379F18D0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026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8B64D7-3DF9-D0A6-45F6-97B44A3EC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F25C023-7EC0-E324-CF89-E54C83C48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A95BF7-01A3-3DEA-54FC-D3F6C2E42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A43A2-598E-4452-96F5-FB75D0A4ADA7}" type="datetimeFigureOut">
              <a:rPr lang="tr-TR" smtClean="0"/>
              <a:t>4.09.2023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45B26E2-9199-6D08-1E82-CFF42C409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5F2A49-EB99-D662-1F1C-B0AE9CDBC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D60B-FA02-4F68-8361-DDA4386F96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041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2.svg"/><Relationship Id="rId4" Type="http://schemas.openxmlformats.org/officeDocument/2006/relationships/image" Target="../media/image1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Çizgi film, Animasyon, çizgi film içeren bir resim&#10;&#10;Açıklama otomatik olarak oluşturuldu">
            <a:extLst>
              <a:ext uri="{FF2B5EF4-FFF2-40B4-BE49-F238E27FC236}">
                <a16:creationId xmlns:a16="http://schemas.microsoft.com/office/drawing/2014/main" id="{8CECB7E2-9993-7C49-D0F2-6318D2040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763A5DF2-571C-7FA1-5AB2-F4339889FC14}"/>
              </a:ext>
            </a:extLst>
          </p:cNvPr>
          <p:cNvSpPr txBox="1"/>
          <p:nvPr/>
        </p:nvSpPr>
        <p:spPr>
          <a:xfrm>
            <a:off x="5673823" y="269337"/>
            <a:ext cx="1181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SINIF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AF0A506-CC82-E8F6-223E-1F8041C6C47A}"/>
              </a:ext>
            </a:extLst>
          </p:cNvPr>
          <p:cNvSpPr txBox="1"/>
          <p:nvPr/>
        </p:nvSpPr>
        <p:spPr>
          <a:xfrm>
            <a:off x="5962650" y="857786"/>
            <a:ext cx="4679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DİN KÜLTÜRÜ VE </a:t>
            </a:r>
          </a:p>
          <a:p>
            <a:pPr algn="ctr"/>
            <a:r>
              <a:rPr 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AHLAK BİLGİSİ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1C093CDD-17AA-4190-6070-55A83BAFA53D}"/>
              </a:ext>
            </a:extLst>
          </p:cNvPr>
          <p:cNvSpPr txBox="1"/>
          <p:nvPr/>
        </p:nvSpPr>
        <p:spPr>
          <a:xfrm>
            <a:off x="6626322" y="2217164"/>
            <a:ext cx="3516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ÜNİTE: GÜNLÜK HAYATTAKİ DİNİ İFADELER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441DD93-28A6-2BD5-5C40-B9EE2DB37680}"/>
              </a:ext>
            </a:extLst>
          </p:cNvPr>
          <p:cNvSpPr txBox="1"/>
          <p:nvPr/>
        </p:nvSpPr>
        <p:spPr>
          <a:xfrm>
            <a:off x="6319325" y="3267570"/>
            <a:ext cx="828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</a:p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Konu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8AB43ECA-8338-3CD7-F946-E1637954D445}"/>
              </a:ext>
            </a:extLst>
          </p:cNvPr>
          <p:cNvSpPr txBox="1"/>
          <p:nvPr/>
        </p:nvSpPr>
        <p:spPr>
          <a:xfrm>
            <a:off x="7490689" y="3141001"/>
            <a:ext cx="239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Bir Dua Tanıyorum:</a:t>
            </a:r>
          </a:p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Sübhaneke Duası ve Anlamı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8B79E612-FA7D-6BCD-DEF0-393E6B046173}"/>
              </a:ext>
            </a:extLst>
          </p:cNvPr>
          <p:cNvSpPr txBox="1"/>
          <p:nvPr/>
        </p:nvSpPr>
        <p:spPr>
          <a:xfrm>
            <a:off x="8579022" y="5004706"/>
            <a:ext cx="36833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9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14B7DC7B-D6E5-5277-3425-2FCC5165768B}"/>
              </a:ext>
            </a:extLst>
          </p:cNvPr>
          <p:cNvSpPr txBox="1"/>
          <p:nvPr/>
        </p:nvSpPr>
        <p:spPr>
          <a:xfrm>
            <a:off x="8550886" y="5570647"/>
            <a:ext cx="3683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 </a:t>
            </a:r>
          </a:p>
          <a:p>
            <a:pPr algn="ctr"/>
            <a:r>
              <a:rPr lang="tr-T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</p:spTree>
    <p:extLst>
      <p:ext uri="{BB962C8B-B14F-4D97-AF65-F5344CB8AC3E}">
        <p14:creationId xmlns:p14="http://schemas.microsoft.com/office/powerpoint/2010/main" val="17709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A0CBFDAE-0F6B-0AB4-D4DA-3294AFB40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0BE4624-72E8-73DE-7015-0EB536F11B1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6DBDADDD-0839-F42A-2B7B-180974BF969A}"/>
              </a:ext>
            </a:extLst>
          </p:cNvPr>
          <p:cNvSpPr/>
          <p:nvPr/>
        </p:nvSpPr>
        <p:spPr>
          <a:xfrm>
            <a:off x="6165643" y="4286257"/>
            <a:ext cx="628676" cy="543019"/>
          </a:xfrm>
          <a:custGeom>
            <a:avLst/>
            <a:gdLst/>
            <a:ahLst/>
            <a:cxnLst/>
            <a:rect l="l" t="t" r="r" b="b"/>
            <a:pathLst>
              <a:path w="959891" h="829106">
                <a:moveTo>
                  <a:pt x="0" y="0"/>
                </a:moveTo>
                <a:lnTo>
                  <a:pt x="959892" y="0"/>
                </a:lnTo>
                <a:lnTo>
                  <a:pt x="959892" y="829107"/>
                </a:lnTo>
                <a:lnTo>
                  <a:pt x="0" y="829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CDF05FA-0336-EB2F-A2FC-071BE890B33B}"/>
              </a:ext>
            </a:extLst>
          </p:cNvPr>
          <p:cNvSpPr txBox="1"/>
          <p:nvPr/>
        </p:nvSpPr>
        <p:spPr>
          <a:xfrm>
            <a:off x="773405" y="971149"/>
            <a:ext cx="10958823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Sübhaneke duası ile ilgili;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  Allah’tan başka ilah olmadığı ifade edilir.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 Kur’an’da bulunan bir sure değildir.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Uzun dualardan biridir.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Allah’ın (c.c.) yüceliği övülür.</a:t>
            </a:r>
          </a:p>
          <a:p>
            <a:pPr>
              <a:spcAft>
                <a:spcPts val="600"/>
              </a:spcAft>
            </a:pPr>
            <a:r>
              <a:rPr lang="tr-T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yargılarından hangileri doğrudur?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Yalnız I 					B) II ve IV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I ve III 					D) I, II ve IV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B66758F-432D-8D6F-225F-DFAFA03D5D8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A9EC5FA-B346-5E57-5787-1FE0334EB4F6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5084928-D8F6-C6F2-A760-C2C3553D616F}"/>
              </a:ext>
            </a:extLst>
          </p:cNvPr>
          <p:cNvSpPr txBox="1"/>
          <p:nvPr/>
        </p:nvSpPr>
        <p:spPr>
          <a:xfrm>
            <a:off x="1" y="557628"/>
            <a:ext cx="436213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  mikailokumus.com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/ Kazanım Testleri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1D71A0D-0478-9F48-60CD-5E81990455FE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4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7CE4EB76-F00A-50F6-FA94-47E1204AA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4208D45C-CEFC-2B9F-16E8-8EDEC2A3461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A127756-7552-DCA1-820E-1F7FBEF8EE76}"/>
              </a:ext>
            </a:extLst>
          </p:cNvPr>
          <p:cNvSpPr/>
          <p:nvPr/>
        </p:nvSpPr>
        <p:spPr>
          <a:xfrm>
            <a:off x="679621" y="2765968"/>
            <a:ext cx="628676" cy="543019"/>
          </a:xfrm>
          <a:custGeom>
            <a:avLst/>
            <a:gdLst/>
            <a:ahLst/>
            <a:cxnLst/>
            <a:rect l="l" t="t" r="r" b="b"/>
            <a:pathLst>
              <a:path w="959891" h="829106">
                <a:moveTo>
                  <a:pt x="0" y="0"/>
                </a:moveTo>
                <a:lnTo>
                  <a:pt x="959892" y="0"/>
                </a:lnTo>
                <a:lnTo>
                  <a:pt x="959892" y="829107"/>
                </a:lnTo>
                <a:lnTo>
                  <a:pt x="0" y="829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0C9EA46-BFFF-BA52-BA8A-B858B8B2677D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986ECD1-B653-58E4-F4EC-B52B4496214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806D553-E66F-D20E-A2F8-D0AF6E6D103E}"/>
              </a:ext>
            </a:extLst>
          </p:cNvPr>
          <p:cNvSpPr txBox="1"/>
          <p:nvPr/>
        </p:nvSpPr>
        <p:spPr>
          <a:xfrm>
            <a:off x="773405" y="971149"/>
            <a:ext cx="109588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Sübhaneke duasının anlamında aşağıdaki ifadelerden hangisi              yer </a:t>
            </a:r>
            <a:r>
              <a:rPr lang="tr-TR" sz="26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almaz</a:t>
            </a:r>
            <a:r>
              <a:rPr lang="tr-T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Allah’ım! Sen tüm eksikliklerden uzaksın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Senin şanın her şeyden üstündür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Allah’ım sen bizi bağışla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Seni daima överim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281EDF8-482C-881B-48DC-C5C7BC2CA708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1886D1D-B858-6AC0-0F01-FA29B5AD6FEC}"/>
              </a:ext>
            </a:extLst>
          </p:cNvPr>
          <p:cNvSpPr txBox="1"/>
          <p:nvPr/>
        </p:nvSpPr>
        <p:spPr>
          <a:xfrm>
            <a:off x="1" y="557628"/>
            <a:ext cx="436213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  mikailokumus.com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/ Kazanım Testleri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8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B97C9076-5238-8423-EFF9-1AE2B030C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13F1733-1837-3E6E-957B-80E2491AD43E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F0220EC-0EF5-A383-03CF-186912A72676}"/>
              </a:ext>
            </a:extLst>
          </p:cNvPr>
          <p:cNvSpPr/>
          <p:nvPr/>
        </p:nvSpPr>
        <p:spPr>
          <a:xfrm>
            <a:off x="679621" y="4652278"/>
            <a:ext cx="628676" cy="543019"/>
          </a:xfrm>
          <a:custGeom>
            <a:avLst/>
            <a:gdLst/>
            <a:ahLst/>
            <a:cxnLst/>
            <a:rect l="l" t="t" r="r" b="b"/>
            <a:pathLst>
              <a:path w="959891" h="829106">
                <a:moveTo>
                  <a:pt x="0" y="0"/>
                </a:moveTo>
                <a:lnTo>
                  <a:pt x="959892" y="0"/>
                </a:lnTo>
                <a:lnTo>
                  <a:pt x="959892" y="829107"/>
                </a:lnTo>
                <a:lnTo>
                  <a:pt x="0" y="8291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6D7A2FA-9B4B-2573-F20B-0F15D6BF8F6F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67D9401-55A4-A066-1551-39CD9E22C511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D596BBA-E788-F9CC-DC4D-D39461814D41}"/>
              </a:ext>
            </a:extLst>
          </p:cNvPr>
          <p:cNvSpPr txBox="1"/>
          <p:nvPr/>
        </p:nvSpPr>
        <p:spPr>
          <a:xfrm>
            <a:off x="773405" y="971149"/>
            <a:ext cx="10958823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Ve </a:t>
            </a:r>
            <a:r>
              <a:rPr lang="tr-TR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tebârakesmük</a:t>
            </a:r>
            <a:endParaRPr lang="tr-TR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tr-TR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Allahümme</a:t>
            </a: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bihamdik</a:t>
            </a:r>
            <a:endParaRPr lang="tr-TR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Ve lâ ilâhe </a:t>
            </a:r>
            <a:r>
              <a:rPr lang="tr-TR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ğayrük</a:t>
            </a:r>
            <a:endParaRPr lang="tr-TR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Ve </a:t>
            </a:r>
            <a:r>
              <a:rPr lang="tr-TR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teâlâ</a:t>
            </a: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ceddük</a:t>
            </a:r>
            <a:endParaRPr lang="tr-TR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Sübhaneke</a:t>
            </a:r>
          </a:p>
          <a:p>
            <a:pPr>
              <a:spcAft>
                <a:spcPts val="600"/>
              </a:spcAft>
            </a:pPr>
            <a:r>
              <a:rPr lang="tr-TR" sz="2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Yukarıda karışık olarak verilmiş olan Sübhaneke duasının doğru sıralanışı aşağıdakilerden hangisidir?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a-b-d-c-e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e-b-a-d-c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e-a-c-d-b</a:t>
            </a:r>
          </a:p>
          <a:p>
            <a:pPr>
              <a:spcAft>
                <a:spcPts val="600"/>
              </a:spcAft>
            </a:pPr>
            <a:r>
              <a:rPr lang="tr-TR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b-a-d-e-c</a:t>
            </a: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1A62E4C-44BD-81B1-7659-4F52B88FDE76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7527593-330E-613D-6A7D-824F42B719B8}"/>
              </a:ext>
            </a:extLst>
          </p:cNvPr>
          <p:cNvSpPr txBox="1"/>
          <p:nvPr/>
        </p:nvSpPr>
        <p:spPr>
          <a:xfrm>
            <a:off x="1" y="557628"/>
            <a:ext cx="436213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sz="1800" b="1" dirty="0">
                <a:latin typeface="Arial" panose="020B0604020202020204" pitchFamily="34" charset="0"/>
                <a:cs typeface="Arial" panose="020B0604020202020204" pitchFamily="34" charset="0"/>
              </a:rPr>
              <a:t>  mikailokumus.com</a:t>
            </a:r>
            <a:r>
              <a:rPr lang="tr-TR" sz="1800" dirty="0">
                <a:latin typeface="Arial" panose="020B0604020202020204" pitchFamily="34" charset="0"/>
                <a:cs typeface="Arial" panose="020B0604020202020204" pitchFamily="34" charset="0"/>
              </a:rPr>
              <a:t> / Kazanım Testleri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9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2279316F-4235-178B-848F-2D1040231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4" name="Grup 53">
            <a:extLst>
              <a:ext uri="{FF2B5EF4-FFF2-40B4-BE49-F238E27FC236}">
                <a16:creationId xmlns:a16="http://schemas.microsoft.com/office/drawing/2014/main" id="{2BFF7C52-8450-87AA-8924-30CEE6385E10}"/>
              </a:ext>
            </a:extLst>
          </p:cNvPr>
          <p:cNvGrpSpPr/>
          <p:nvPr/>
        </p:nvGrpSpPr>
        <p:grpSpPr>
          <a:xfrm>
            <a:off x="773406" y="3876296"/>
            <a:ext cx="10645189" cy="2056532"/>
            <a:chOff x="251411" y="1531342"/>
            <a:chExt cx="10645189" cy="2056532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C365A3DE-A133-7863-4420-AF3470C1ABA3}"/>
                </a:ext>
              </a:extLst>
            </p:cNvPr>
            <p:cNvSpPr/>
            <p:nvPr/>
          </p:nvSpPr>
          <p:spPr>
            <a:xfrm>
              <a:off x="2514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E3FFE183-5AB3-C552-AE11-DAB12DBCD681}"/>
                </a:ext>
              </a:extLst>
            </p:cNvPr>
            <p:cNvSpPr/>
            <p:nvPr/>
          </p:nvSpPr>
          <p:spPr>
            <a:xfrm>
              <a:off x="29438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1747A9E7-611D-84BE-5E34-D6E7384CD43C}"/>
                </a:ext>
              </a:extLst>
            </p:cNvPr>
            <p:cNvSpPr/>
            <p:nvPr/>
          </p:nvSpPr>
          <p:spPr>
            <a:xfrm>
              <a:off x="56362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F7498534-B4C2-ABD1-4C4E-2CB622F1CB05}"/>
                </a:ext>
              </a:extLst>
            </p:cNvPr>
            <p:cNvSpPr/>
            <p:nvPr/>
          </p:nvSpPr>
          <p:spPr>
            <a:xfrm>
              <a:off x="83286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</p:grpSp>
      <p:grpSp>
        <p:nvGrpSpPr>
          <p:cNvPr id="29" name="Grup 28">
            <a:extLst>
              <a:ext uri="{FF2B5EF4-FFF2-40B4-BE49-F238E27FC236}">
                <a16:creationId xmlns:a16="http://schemas.microsoft.com/office/drawing/2014/main" id="{959867F3-64FC-8094-B96C-33180B47EB4D}"/>
              </a:ext>
            </a:extLst>
          </p:cNvPr>
          <p:cNvGrpSpPr/>
          <p:nvPr/>
        </p:nvGrpSpPr>
        <p:grpSpPr>
          <a:xfrm>
            <a:off x="773406" y="1531342"/>
            <a:ext cx="10645189" cy="2056532"/>
            <a:chOff x="251411" y="1531342"/>
            <a:chExt cx="10645189" cy="2056532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2E4D0B71-D511-907D-0E32-8476635A5A8C}"/>
                </a:ext>
              </a:extLst>
            </p:cNvPr>
            <p:cNvSpPr/>
            <p:nvPr/>
          </p:nvSpPr>
          <p:spPr>
            <a:xfrm>
              <a:off x="2514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6EF8027B-0218-7906-97D5-43AEFFA6F71E}"/>
                </a:ext>
              </a:extLst>
            </p:cNvPr>
            <p:cNvSpPr/>
            <p:nvPr/>
          </p:nvSpPr>
          <p:spPr>
            <a:xfrm>
              <a:off x="29438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11B5DD07-B03D-A858-B379-00CDA277ABFA}"/>
                </a:ext>
              </a:extLst>
            </p:cNvPr>
            <p:cNvSpPr/>
            <p:nvPr/>
          </p:nvSpPr>
          <p:spPr>
            <a:xfrm>
              <a:off x="56362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031B24CF-DE9A-0DE4-3AC7-8E874F748EBA}"/>
                </a:ext>
              </a:extLst>
            </p:cNvPr>
            <p:cNvSpPr/>
            <p:nvPr/>
          </p:nvSpPr>
          <p:spPr>
            <a:xfrm>
              <a:off x="8328611" y="1531342"/>
              <a:ext cx="2567989" cy="2056532"/>
            </a:xfrm>
            <a:custGeom>
              <a:avLst/>
              <a:gdLst/>
              <a:ahLst/>
              <a:cxnLst/>
              <a:rect l="l" t="t" r="r" b="b"/>
              <a:pathLst>
                <a:path w="4255561" h="3407995">
                  <a:moveTo>
                    <a:pt x="0" y="0"/>
                  </a:moveTo>
                  <a:lnTo>
                    <a:pt x="4255560" y="0"/>
                  </a:lnTo>
                  <a:lnTo>
                    <a:pt x="4255560" y="3407994"/>
                  </a:lnTo>
                  <a:lnTo>
                    <a:pt x="0" y="34079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 dirty="0"/>
            </a:p>
          </p:txBody>
        </p:sp>
      </p:grpSp>
      <p:sp>
        <p:nvSpPr>
          <p:cNvPr id="2" name="Metin kutusu 1">
            <a:extLst>
              <a:ext uri="{FF2B5EF4-FFF2-40B4-BE49-F238E27FC236}">
                <a16:creationId xmlns:a16="http://schemas.microsoft.com/office/drawing/2014/main" id="{7DE58B19-44CE-A54F-1816-B581A07F0D00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E912EDEC-AD55-DFFB-3F3D-CF5EC7B70E4C}"/>
              </a:ext>
            </a:extLst>
          </p:cNvPr>
          <p:cNvSpPr txBox="1"/>
          <p:nvPr/>
        </p:nvSpPr>
        <p:spPr>
          <a:xfrm>
            <a:off x="1231473" y="2442209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İLAH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B1AAAE71-8BDA-D4D3-9083-8EA396B701AB}"/>
              </a:ext>
            </a:extLst>
          </p:cNvPr>
          <p:cNvSpPr txBox="1"/>
          <p:nvPr/>
        </p:nvSpPr>
        <p:spPr>
          <a:xfrm>
            <a:off x="3930125" y="2442209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ÖVGÜ</a:t>
            </a:r>
          </a:p>
        </p:txBody>
      </p:sp>
      <p:sp>
        <p:nvSpPr>
          <p:cNvPr id="38" name="Metin kutusu 37">
            <a:extLst>
              <a:ext uri="{FF2B5EF4-FFF2-40B4-BE49-F238E27FC236}">
                <a16:creationId xmlns:a16="http://schemas.microsoft.com/office/drawing/2014/main" id="{2078244D-5A42-9EBA-F167-B5D059571036}"/>
              </a:ext>
            </a:extLst>
          </p:cNvPr>
          <p:cNvSpPr txBox="1"/>
          <p:nvPr/>
        </p:nvSpPr>
        <p:spPr>
          <a:xfrm>
            <a:off x="6614710" y="2442209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KUTLU</a:t>
            </a:r>
          </a:p>
        </p:txBody>
      </p:sp>
      <p:sp>
        <p:nvSpPr>
          <p:cNvPr id="39" name="Metin kutusu 38">
            <a:extLst>
              <a:ext uri="{FF2B5EF4-FFF2-40B4-BE49-F238E27FC236}">
                <a16:creationId xmlns:a16="http://schemas.microsoft.com/office/drawing/2014/main" id="{6595D76C-D235-7DD1-CE34-2BEDBC8EDE0C}"/>
              </a:ext>
            </a:extLst>
          </p:cNvPr>
          <p:cNvSpPr txBox="1"/>
          <p:nvPr/>
        </p:nvSpPr>
        <p:spPr>
          <a:xfrm>
            <a:off x="9317373" y="2442209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NOKSAN</a:t>
            </a:r>
          </a:p>
        </p:txBody>
      </p:sp>
      <p:sp>
        <p:nvSpPr>
          <p:cNvPr id="59" name="Metin kutusu 58">
            <a:extLst>
              <a:ext uri="{FF2B5EF4-FFF2-40B4-BE49-F238E27FC236}">
                <a16:creationId xmlns:a16="http://schemas.microsoft.com/office/drawing/2014/main" id="{5F37E11A-61B3-ECFC-EBA5-FF116863F584}"/>
              </a:ext>
            </a:extLst>
          </p:cNvPr>
          <p:cNvSpPr txBox="1"/>
          <p:nvPr/>
        </p:nvSpPr>
        <p:spPr>
          <a:xfrm>
            <a:off x="1231473" y="4787163"/>
            <a:ext cx="1929531" cy="415498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atin typeface="Arial" panose="020B0604020202020204" pitchFamily="34" charset="0"/>
                <a:cs typeface="Arial" panose="020B0604020202020204" pitchFamily="34" charset="0"/>
              </a:rPr>
              <a:t>SÜBHANEKE</a:t>
            </a:r>
          </a:p>
        </p:txBody>
      </p:sp>
      <p:sp>
        <p:nvSpPr>
          <p:cNvPr id="60" name="Metin kutusu 59">
            <a:extLst>
              <a:ext uri="{FF2B5EF4-FFF2-40B4-BE49-F238E27FC236}">
                <a16:creationId xmlns:a16="http://schemas.microsoft.com/office/drawing/2014/main" id="{C2092870-37FE-6FCC-17A0-BC1D07E6E355}"/>
              </a:ext>
            </a:extLst>
          </p:cNvPr>
          <p:cNvSpPr txBox="1"/>
          <p:nvPr/>
        </p:nvSpPr>
        <p:spPr>
          <a:xfrm>
            <a:off x="3930125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KUL</a:t>
            </a:r>
          </a:p>
        </p:txBody>
      </p:sp>
      <p:sp>
        <p:nvSpPr>
          <p:cNvPr id="61" name="Metin kutusu 60">
            <a:extLst>
              <a:ext uri="{FF2B5EF4-FFF2-40B4-BE49-F238E27FC236}">
                <a16:creationId xmlns:a16="http://schemas.microsoft.com/office/drawing/2014/main" id="{EEAE2093-10C7-49B1-8109-41F7FF4C772B}"/>
              </a:ext>
            </a:extLst>
          </p:cNvPr>
          <p:cNvSpPr txBox="1"/>
          <p:nvPr/>
        </p:nvSpPr>
        <p:spPr>
          <a:xfrm>
            <a:off x="6614710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EŞSİZ</a:t>
            </a:r>
          </a:p>
        </p:txBody>
      </p:sp>
      <p:sp>
        <p:nvSpPr>
          <p:cNvPr id="62" name="Metin kutusu 61">
            <a:extLst>
              <a:ext uri="{FF2B5EF4-FFF2-40B4-BE49-F238E27FC236}">
                <a16:creationId xmlns:a16="http://schemas.microsoft.com/office/drawing/2014/main" id="{47F5938A-535E-274C-9B42-7AB93E81EB55}"/>
              </a:ext>
            </a:extLst>
          </p:cNvPr>
          <p:cNvSpPr txBox="1"/>
          <p:nvPr/>
        </p:nvSpPr>
        <p:spPr>
          <a:xfrm>
            <a:off x="9317373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RABB</a:t>
            </a:r>
          </a:p>
        </p:txBody>
      </p:sp>
      <p:sp>
        <p:nvSpPr>
          <p:cNvPr id="63" name="Metin kutusu 62">
            <a:extLst>
              <a:ext uri="{FF2B5EF4-FFF2-40B4-BE49-F238E27FC236}">
                <a16:creationId xmlns:a16="http://schemas.microsoft.com/office/drawing/2014/main" id="{8D938D09-3C7F-3EA5-1DBA-D863F5C92F45}"/>
              </a:ext>
            </a:extLst>
          </p:cNvPr>
          <p:cNvSpPr txBox="1"/>
          <p:nvPr/>
        </p:nvSpPr>
        <p:spPr>
          <a:xfrm>
            <a:off x="1231473" y="2439355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AHİL</a:t>
            </a:r>
          </a:p>
        </p:txBody>
      </p:sp>
      <p:sp>
        <p:nvSpPr>
          <p:cNvPr id="64" name="Metin kutusu 63">
            <a:extLst>
              <a:ext uri="{FF2B5EF4-FFF2-40B4-BE49-F238E27FC236}">
                <a16:creationId xmlns:a16="http://schemas.microsoft.com/office/drawing/2014/main" id="{E3609E82-027A-ADED-83FD-48A487B3EAAB}"/>
              </a:ext>
            </a:extLst>
          </p:cNvPr>
          <p:cNvSpPr txBox="1"/>
          <p:nvPr/>
        </p:nvSpPr>
        <p:spPr>
          <a:xfrm>
            <a:off x="3930125" y="2439355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GÜVO</a:t>
            </a:r>
          </a:p>
        </p:txBody>
      </p:sp>
      <p:sp>
        <p:nvSpPr>
          <p:cNvPr id="65" name="Metin kutusu 64">
            <a:extLst>
              <a:ext uri="{FF2B5EF4-FFF2-40B4-BE49-F238E27FC236}">
                <a16:creationId xmlns:a16="http://schemas.microsoft.com/office/drawing/2014/main" id="{9FBEF497-B370-9515-1936-B8579AF67618}"/>
              </a:ext>
            </a:extLst>
          </p:cNvPr>
          <p:cNvSpPr txBox="1"/>
          <p:nvPr/>
        </p:nvSpPr>
        <p:spPr>
          <a:xfrm>
            <a:off x="6614710" y="2439355"/>
            <a:ext cx="1929531" cy="477054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>
                <a:latin typeface="Arial" panose="020B0604020202020204" pitchFamily="34" charset="0"/>
                <a:cs typeface="Arial" panose="020B0604020202020204" pitchFamily="34" charset="0"/>
              </a:rPr>
              <a:t>TULUK</a:t>
            </a:r>
          </a:p>
        </p:txBody>
      </p:sp>
      <p:sp>
        <p:nvSpPr>
          <p:cNvPr id="66" name="Metin kutusu 65">
            <a:extLst>
              <a:ext uri="{FF2B5EF4-FFF2-40B4-BE49-F238E27FC236}">
                <a16:creationId xmlns:a16="http://schemas.microsoft.com/office/drawing/2014/main" id="{460DC56A-E0E7-68F3-3DED-0E29EA1E09BC}"/>
              </a:ext>
            </a:extLst>
          </p:cNvPr>
          <p:cNvSpPr txBox="1"/>
          <p:nvPr/>
        </p:nvSpPr>
        <p:spPr>
          <a:xfrm>
            <a:off x="9317373" y="2439355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KANSON </a:t>
            </a:r>
          </a:p>
        </p:txBody>
      </p:sp>
      <p:sp>
        <p:nvSpPr>
          <p:cNvPr id="67" name="Metin kutusu 66">
            <a:extLst>
              <a:ext uri="{FF2B5EF4-FFF2-40B4-BE49-F238E27FC236}">
                <a16:creationId xmlns:a16="http://schemas.microsoft.com/office/drawing/2014/main" id="{4CB7C8D8-A0F5-7E06-312F-E6A8F053D950}"/>
              </a:ext>
            </a:extLst>
          </p:cNvPr>
          <p:cNvSpPr txBox="1"/>
          <p:nvPr/>
        </p:nvSpPr>
        <p:spPr>
          <a:xfrm>
            <a:off x="1231473" y="4787163"/>
            <a:ext cx="1929531" cy="415498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100" b="1" dirty="0">
                <a:latin typeface="Arial" panose="020B0604020202020204" pitchFamily="34" charset="0"/>
                <a:cs typeface="Arial" panose="020B0604020202020204" pitchFamily="34" charset="0"/>
              </a:rPr>
              <a:t>HANEKÜSBE</a:t>
            </a:r>
          </a:p>
        </p:txBody>
      </p:sp>
      <p:sp>
        <p:nvSpPr>
          <p:cNvPr id="68" name="Metin kutusu 67">
            <a:extLst>
              <a:ext uri="{FF2B5EF4-FFF2-40B4-BE49-F238E27FC236}">
                <a16:creationId xmlns:a16="http://schemas.microsoft.com/office/drawing/2014/main" id="{00E65472-2126-1C65-DEC3-E4666E76C2EB}"/>
              </a:ext>
            </a:extLst>
          </p:cNvPr>
          <p:cNvSpPr txBox="1"/>
          <p:nvPr/>
        </p:nvSpPr>
        <p:spPr>
          <a:xfrm>
            <a:off x="3930125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LUK</a:t>
            </a:r>
          </a:p>
        </p:txBody>
      </p:sp>
      <p:sp>
        <p:nvSpPr>
          <p:cNvPr id="69" name="Metin kutusu 68">
            <a:extLst>
              <a:ext uri="{FF2B5EF4-FFF2-40B4-BE49-F238E27FC236}">
                <a16:creationId xmlns:a16="http://schemas.microsoft.com/office/drawing/2014/main" id="{ACFB8FDF-F242-2E78-6AA9-1CD79FA9A595}"/>
              </a:ext>
            </a:extLst>
          </p:cNvPr>
          <p:cNvSpPr txBox="1"/>
          <p:nvPr/>
        </p:nvSpPr>
        <p:spPr>
          <a:xfrm>
            <a:off x="6614710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İZŞES</a:t>
            </a:r>
          </a:p>
        </p:txBody>
      </p:sp>
      <p:sp>
        <p:nvSpPr>
          <p:cNvPr id="70" name="Metin kutusu 69">
            <a:extLst>
              <a:ext uri="{FF2B5EF4-FFF2-40B4-BE49-F238E27FC236}">
                <a16:creationId xmlns:a16="http://schemas.microsoft.com/office/drawing/2014/main" id="{3AC4CA68-F0B6-D02C-293C-51A22EAE55F0}"/>
              </a:ext>
            </a:extLst>
          </p:cNvPr>
          <p:cNvSpPr txBox="1"/>
          <p:nvPr/>
        </p:nvSpPr>
        <p:spPr>
          <a:xfrm>
            <a:off x="9317373" y="4787163"/>
            <a:ext cx="1929531" cy="523220"/>
          </a:xfrm>
          <a:prstGeom prst="rect">
            <a:avLst/>
          </a:prstGeom>
          <a:solidFill>
            <a:srgbClr val="FC8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BRAB</a:t>
            </a:r>
          </a:p>
        </p:txBody>
      </p:sp>
      <p:sp>
        <p:nvSpPr>
          <p:cNvPr id="35" name="Metin kutusu 34">
            <a:extLst>
              <a:ext uri="{FF2B5EF4-FFF2-40B4-BE49-F238E27FC236}">
                <a16:creationId xmlns:a16="http://schemas.microsoft.com/office/drawing/2014/main" id="{72FCE838-BAEF-B835-6644-B6645A1B114F}"/>
              </a:ext>
            </a:extLst>
          </p:cNvPr>
          <p:cNvSpPr txBox="1"/>
          <p:nvPr/>
        </p:nvSpPr>
        <p:spPr>
          <a:xfrm>
            <a:off x="773406" y="723900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Harfleri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karışık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verilen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kavramları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edelim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8941B5B-0F5F-E321-5387-645C6517215B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0A9EB6B-6B13-4DFC-932D-FA5591E4B2D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8096208-7B2B-7386-F971-5ADCCEB171F2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51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965E55B0-FC79-3C18-4E3F-EDCAE1AB3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 descr="daire, ekran görüntüsü, grafik, renklilik içeren bir resim&#10;&#10;Açıklama otomatik olarak oluşturuldu">
            <a:extLst>
              <a:ext uri="{FF2B5EF4-FFF2-40B4-BE49-F238E27FC236}">
                <a16:creationId xmlns:a16="http://schemas.microsoft.com/office/drawing/2014/main" id="{32714E2D-25F7-2451-4B8A-BB865F4A0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3" y="1003873"/>
            <a:ext cx="11417414" cy="485025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13F1733-1837-3E6E-957B-80E2491AD43E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56F09A7C-CC73-354B-D13E-A23EC0375708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26F83A0-036B-7880-C9D4-E43DF5B707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B852FCC3-71E7-78E7-6713-CCA3D3003A5B}"/>
              </a:ext>
            </a:extLst>
          </p:cNvPr>
          <p:cNvSpPr txBox="1"/>
          <p:nvPr/>
        </p:nvSpPr>
        <p:spPr>
          <a:xfrm>
            <a:off x="4577708" y="2459504"/>
            <a:ext cx="303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8B1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Sübhaneke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>
                <a:solidFill>
                  <a:srgbClr val="52AE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duasının </a:t>
            </a:r>
            <a:r>
              <a:rPr lang="tr-TR" sz="2400" b="1" dirty="0">
                <a:solidFill>
                  <a:srgbClr val="7EC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cümlelerini doğru </a:t>
            </a:r>
            <a:r>
              <a:rPr lang="tr-TR" sz="2400" b="1" dirty="0">
                <a:solidFill>
                  <a:srgbClr val="F8A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şekilde </a:t>
            </a:r>
            <a:r>
              <a:rPr lang="tr-TR" sz="2400" b="1" dirty="0" err="1">
                <a:solidFill>
                  <a:srgbClr val="EA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sıralandırınız</a:t>
            </a:r>
            <a:r>
              <a:rPr lang="tr-TR" sz="2400" b="1" dirty="0">
                <a:solidFill>
                  <a:srgbClr val="EA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14503C8D-E02B-CC52-026D-7BBEE6EDFE4E}"/>
              </a:ext>
            </a:extLst>
          </p:cNvPr>
          <p:cNvSpPr txBox="1"/>
          <p:nvPr/>
        </p:nvSpPr>
        <p:spPr>
          <a:xfrm>
            <a:off x="9380594" y="1856407"/>
            <a:ext cx="4304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Allâhümme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A0DFDAB5-CB2B-5D20-7911-89610AEF9A64}"/>
              </a:ext>
            </a:extLst>
          </p:cNvPr>
          <p:cNvSpPr txBox="1"/>
          <p:nvPr/>
        </p:nvSpPr>
        <p:spPr>
          <a:xfrm>
            <a:off x="9380594" y="3179634"/>
            <a:ext cx="252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Sübhâneke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386FB3CE-9647-BDD9-9062-3380B2C2D5C2}"/>
              </a:ext>
            </a:extLst>
          </p:cNvPr>
          <p:cNvSpPr txBox="1"/>
          <p:nvPr/>
        </p:nvSpPr>
        <p:spPr>
          <a:xfrm>
            <a:off x="209100" y="1862235"/>
            <a:ext cx="260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vetebârekesmük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F266E25E-EFA8-6DDF-A449-0A0B36FEB60D}"/>
              </a:ext>
            </a:extLst>
          </p:cNvPr>
          <p:cNvSpPr txBox="1"/>
          <p:nvPr/>
        </p:nvSpPr>
        <p:spPr>
          <a:xfrm>
            <a:off x="209100" y="4522002"/>
            <a:ext cx="260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velâ ilâhe 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ğayruk</a:t>
            </a:r>
            <a:endParaRPr lang="tr-T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9DA81E9-2D31-0DAD-DBD1-E51A38865ADD}"/>
              </a:ext>
            </a:extLst>
          </p:cNvPr>
          <p:cNvSpPr txBox="1"/>
          <p:nvPr/>
        </p:nvSpPr>
        <p:spPr>
          <a:xfrm>
            <a:off x="209100" y="3198167"/>
            <a:ext cx="260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vebihamdik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01634E5-F46B-EAD3-BC51-619B6D90D9C7}"/>
              </a:ext>
            </a:extLst>
          </p:cNvPr>
          <p:cNvSpPr txBox="1"/>
          <p:nvPr/>
        </p:nvSpPr>
        <p:spPr>
          <a:xfrm>
            <a:off x="9380594" y="4508966"/>
            <a:ext cx="256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veteâlâ </a:t>
            </a:r>
            <a:r>
              <a:rPr lang="tr-T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ceddük</a:t>
            </a:r>
            <a:endParaRPr lang="tr-T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63A0D95-39DF-11AB-0971-A52B0BAE012F}"/>
              </a:ext>
            </a:extLst>
          </p:cNvPr>
          <p:cNvSpPr txBox="1"/>
          <p:nvPr/>
        </p:nvSpPr>
        <p:spPr>
          <a:xfrm>
            <a:off x="8709444" y="3159472"/>
            <a:ext cx="52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EB1D27"/>
                </a:solidFill>
              </a:rPr>
              <a:t>1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DC6A95B-9E92-9D47-322B-249A740B2DA3}"/>
              </a:ext>
            </a:extLst>
          </p:cNvPr>
          <p:cNvSpPr txBox="1"/>
          <p:nvPr/>
        </p:nvSpPr>
        <p:spPr>
          <a:xfrm>
            <a:off x="8706727" y="1832952"/>
            <a:ext cx="52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EB1D27"/>
                </a:solidFill>
              </a:rPr>
              <a:t>2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9D7FD70-D365-F8AF-B1A6-BE0DD0E4F7BE}"/>
              </a:ext>
            </a:extLst>
          </p:cNvPr>
          <p:cNvSpPr txBox="1"/>
          <p:nvPr/>
        </p:nvSpPr>
        <p:spPr>
          <a:xfrm>
            <a:off x="8709444" y="4485808"/>
            <a:ext cx="52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EB1D27"/>
                </a:solidFill>
              </a:rPr>
              <a:t>5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56697CC8-966A-6024-5AFD-312105A2193C}"/>
              </a:ext>
            </a:extLst>
          </p:cNvPr>
          <p:cNvSpPr txBox="1"/>
          <p:nvPr/>
        </p:nvSpPr>
        <p:spPr>
          <a:xfrm>
            <a:off x="2951495" y="3154710"/>
            <a:ext cx="52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EB1D27"/>
                </a:solidFill>
              </a:rPr>
              <a:t>3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11A8A11-8CBD-C4C1-2CE0-A1FEFF12E970}"/>
              </a:ext>
            </a:extLst>
          </p:cNvPr>
          <p:cNvSpPr txBox="1"/>
          <p:nvPr/>
        </p:nvSpPr>
        <p:spPr>
          <a:xfrm>
            <a:off x="2948778" y="1828190"/>
            <a:ext cx="52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EB1D27"/>
                </a:solidFill>
              </a:rPr>
              <a:t>4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4F289FA0-7BF5-70B6-F818-C94BB930B879}"/>
              </a:ext>
            </a:extLst>
          </p:cNvPr>
          <p:cNvSpPr txBox="1"/>
          <p:nvPr/>
        </p:nvSpPr>
        <p:spPr>
          <a:xfrm>
            <a:off x="2951495" y="4481046"/>
            <a:ext cx="52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EB1D27"/>
                </a:solidFill>
              </a:rPr>
              <a:t>6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72A6E92-B459-5C05-CE96-4D3ED6BA7CEE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003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965E55B0-FC79-3C18-4E3F-EDCAE1AB3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 descr="daire, ekran görüntüsü, grafik, renklilik içeren bir resim&#10;&#10;Açıklama otomatik olarak oluşturuldu">
            <a:extLst>
              <a:ext uri="{FF2B5EF4-FFF2-40B4-BE49-F238E27FC236}">
                <a16:creationId xmlns:a16="http://schemas.microsoft.com/office/drawing/2014/main" id="{32714E2D-25F7-2451-4B8A-BB865F4A0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3" y="1003873"/>
            <a:ext cx="11417414" cy="4850254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13F1733-1837-3E6E-957B-80E2491AD43E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56F09A7C-CC73-354B-D13E-A23EC0375708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26F83A0-036B-7880-C9D4-E43DF5B707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B852FCC3-71E7-78E7-6713-CCA3D3003A5B}"/>
              </a:ext>
            </a:extLst>
          </p:cNvPr>
          <p:cNvSpPr txBox="1"/>
          <p:nvPr/>
        </p:nvSpPr>
        <p:spPr>
          <a:xfrm>
            <a:off x="4577708" y="2459504"/>
            <a:ext cx="303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8B1A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Sübhaneke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>
                <a:solidFill>
                  <a:srgbClr val="52AE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duasının anlamını </a:t>
            </a:r>
            <a:r>
              <a:rPr lang="tr-TR" sz="2400" b="1" dirty="0">
                <a:solidFill>
                  <a:srgbClr val="7ECB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doğru </a:t>
            </a:r>
          </a:p>
          <a:p>
            <a:pPr algn="ctr"/>
            <a:r>
              <a:rPr lang="tr-TR" sz="2400" b="1" dirty="0">
                <a:solidFill>
                  <a:srgbClr val="F8A6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şekilde </a:t>
            </a:r>
            <a:r>
              <a:rPr lang="tr-TR" sz="2400" b="1" dirty="0" err="1">
                <a:solidFill>
                  <a:srgbClr val="EA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sıralandırınız</a:t>
            </a:r>
            <a:r>
              <a:rPr lang="tr-TR" sz="2400" b="1" dirty="0">
                <a:solidFill>
                  <a:srgbClr val="EA0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14503C8D-E02B-CC52-026D-7BBEE6EDFE4E}"/>
              </a:ext>
            </a:extLst>
          </p:cNvPr>
          <p:cNvSpPr txBox="1"/>
          <p:nvPr/>
        </p:nvSpPr>
        <p:spPr>
          <a:xfrm>
            <a:off x="9380594" y="1743863"/>
            <a:ext cx="2496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Eksik ve noksan sıfatlardan uzaksın 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A0DFDAB5-CB2B-5D20-7911-89610AEF9A64}"/>
              </a:ext>
            </a:extLst>
          </p:cNvPr>
          <p:cNvSpPr txBox="1"/>
          <p:nvPr/>
        </p:nvSpPr>
        <p:spPr>
          <a:xfrm>
            <a:off x="9380594" y="3067091"/>
            <a:ext cx="2520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Senin ismini yüceltiriz</a:t>
            </a:r>
            <a:endParaRPr lang="tr-T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386FB3CE-9647-BDD9-9062-3380B2C2D5C2}"/>
              </a:ext>
            </a:extLst>
          </p:cNvPr>
          <p:cNvSpPr txBox="1"/>
          <p:nvPr/>
        </p:nvSpPr>
        <p:spPr>
          <a:xfrm>
            <a:off x="459772" y="1735623"/>
            <a:ext cx="2351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Senin şanın her şeyden üstündür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F266E25E-EFA8-6DDF-A449-0A0B36FEB60D}"/>
              </a:ext>
            </a:extLst>
          </p:cNvPr>
          <p:cNvSpPr txBox="1"/>
          <p:nvPr/>
        </p:nvSpPr>
        <p:spPr>
          <a:xfrm>
            <a:off x="661182" y="4395390"/>
            <a:ext cx="2150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Senden başka ilâh yoktur.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B9DA81E9-2D31-0DAD-DBD1-E51A38865ADD}"/>
              </a:ext>
            </a:extLst>
          </p:cNvPr>
          <p:cNvSpPr txBox="1"/>
          <p:nvPr/>
        </p:nvSpPr>
        <p:spPr>
          <a:xfrm>
            <a:off x="459772" y="3071555"/>
            <a:ext cx="2351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 </a:t>
            </a:r>
            <a:r>
              <a:rPr lang="tr-TR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</a:t>
            </a:r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ederiz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01634E5-F46B-EAD3-BC51-619B6D90D9C7}"/>
              </a:ext>
            </a:extLst>
          </p:cNvPr>
          <p:cNvSpPr txBox="1"/>
          <p:nvPr/>
        </p:nvSpPr>
        <p:spPr>
          <a:xfrm>
            <a:off x="9380594" y="4551170"/>
            <a:ext cx="2561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Allah’ım! 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63A0D95-39DF-11AB-0971-A52B0BAE012F}"/>
              </a:ext>
            </a:extLst>
          </p:cNvPr>
          <p:cNvSpPr txBox="1"/>
          <p:nvPr/>
        </p:nvSpPr>
        <p:spPr>
          <a:xfrm>
            <a:off x="8709444" y="3159472"/>
            <a:ext cx="52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EB1D27"/>
                </a:solidFill>
              </a:rPr>
              <a:t>4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9DC6A95B-9E92-9D47-322B-249A740B2DA3}"/>
              </a:ext>
            </a:extLst>
          </p:cNvPr>
          <p:cNvSpPr txBox="1"/>
          <p:nvPr/>
        </p:nvSpPr>
        <p:spPr>
          <a:xfrm>
            <a:off x="8706727" y="1832952"/>
            <a:ext cx="52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EB1D27"/>
                </a:solidFill>
              </a:rPr>
              <a:t>2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B9D7FD70-D365-F8AF-B1A6-BE0DD0E4F7BE}"/>
              </a:ext>
            </a:extLst>
          </p:cNvPr>
          <p:cNvSpPr txBox="1"/>
          <p:nvPr/>
        </p:nvSpPr>
        <p:spPr>
          <a:xfrm>
            <a:off x="8709444" y="4485808"/>
            <a:ext cx="52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EB1D27"/>
                </a:solidFill>
              </a:rPr>
              <a:t>1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56697CC8-966A-6024-5AFD-312105A2193C}"/>
              </a:ext>
            </a:extLst>
          </p:cNvPr>
          <p:cNvSpPr txBox="1"/>
          <p:nvPr/>
        </p:nvSpPr>
        <p:spPr>
          <a:xfrm>
            <a:off x="2951495" y="3154710"/>
            <a:ext cx="52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EB1D27"/>
                </a:solidFill>
              </a:rPr>
              <a:t>3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011A8A11-8CBD-C4C1-2CE0-A1FEFF12E970}"/>
              </a:ext>
            </a:extLst>
          </p:cNvPr>
          <p:cNvSpPr txBox="1"/>
          <p:nvPr/>
        </p:nvSpPr>
        <p:spPr>
          <a:xfrm>
            <a:off x="2948778" y="1828190"/>
            <a:ext cx="52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EB1D27"/>
                </a:solidFill>
              </a:rPr>
              <a:t>5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4F289FA0-7BF5-70B6-F818-C94BB930B879}"/>
              </a:ext>
            </a:extLst>
          </p:cNvPr>
          <p:cNvSpPr txBox="1"/>
          <p:nvPr/>
        </p:nvSpPr>
        <p:spPr>
          <a:xfrm>
            <a:off x="2951495" y="4481046"/>
            <a:ext cx="52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EB1D27"/>
                </a:solidFill>
              </a:rPr>
              <a:t>6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4D06AAA3-18A3-D4A4-90A8-35DEA4D5F0A3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23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sim 21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0D947569-F2EC-3FF0-6679-1DA935331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33CF070-425D-0621-4AD2-E3D08AE5DEF3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 12">
            <a:extLst>
              <a:ext uri="{FF2B5EF4-FFF2-40B4-BE49-F238E27FC236}">
                <a16:creationId xmlns:a16="http://schemas.microsoft.com/office/drawing/2014/main" id="{C23A11F5-4848-5445-5D6B-C0F5DCA7D1A8}"/>
              </a:ext>
            </a:extLst>
          </p:cNvPr>
          <p:cNvGrpSpPr/>
          <p:nvPr/>
        </p:nvGrpSpPr>
        <p:grpSpPr>
          <a:xfrm>
            <a:off x="1493626" y="1578030"/>
            <a:ext cx="9204749" cy="1330931"/>
            <a:chOff x="1133051" y="1746846"/>
            <a:chExt cx="9204749" cy="1330931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B83CCD7E-9498-C77D-B838-22F605E59A14}"/>
                </a:ext>
              </a:extLst>
            </p:cNvPr>
            <p:cNvSpPr/>
            <p:nvPr/>
          </p:nvSpPr>
          <p:spPr>
            <a:xfrm>
              <a:off x="1133051" y="1746850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65FD81F-8E48-6591-6B82-51BDF90FA217}"/>
                </a:ext>
              </a:extLst>
            </p:cNvPr>
            <p:cNvSpPr/>
            <p:nvPr/>
          </p:nvSpPr>
          <p:spPr>
            <a:xfrm>
              <a:off x="2695151" y="1746849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C4A67F1-6A19-6452-BB15-821A0A1BAD15}"/>
                </a:ext>
              </a:extLst>
            </p:cNvPr>
            <p:cNvSpPr/>
            <p:nvPr/>
          </p:nvSpPr>
          <p:spPr>
            <a:xfrm>
              <a:off x="42572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7935B8A-FFE9-7572-83BD-EAA1766A4EAA}"/>
                </a:ext>
              </a:extLst>
            </p:cNvPr>
            <p:cNvSpPr/>
            <p:nvPr/>
          </p:nvSpPr>
          <p:spPr>
            <a:xfrm>
              <a:off x="58193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FFFFF59-6580-8242-8FC8-91895EB6070A}"/>
                </a:ext>
              </a:extLst>
            </p:cNvPr>
            <p:cNvSpPr/>
            <p:nvPr/>
          </p:nvSpPr>
          <p:spPr>
            <a:xfrm>
              <a:off x="7381451" y="1746847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E2B320B-7044-97BC-0563-1280D3783599}"/>
                </a:ext>
              </a:extLst>
            </p:cNvPr>
            <p:cNvSpPr/>
            <p:nvPr/>
          </p:nvSpPr>
          <p:spPr>
            <a:xfrm>
              <a:off x="8943551" y="1746846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4" name="Grup 13">
            <a:extLst>
              <a:ext uri="{FF2B5EF4-FFF2-40B4-BE49-F238E27FC236}">
                <a16:creationId xmlns:a16="http://schemas.microsoft.com/office/drawing/2014/main" id="{E91FC9F8-B387-4A2E-8EA9-04A043C05559}"/>
              </a:ext>
            </a:extLst>
          </p:cNvPr>
          <p:cNvGrpSpPr/>
          <p:nvPr/>
        </p:nvGrpSpPr>
        <p:grpSpPr>
          <a:xfrm>
            <a:off x="2274676" y="3089331"/>
            <a:ext cx="7642649" cy="1330930"/>
            <a:chOff x="1133051" y="1746847"/>
            <a:chExt cx="7642649" cy="1330930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7096019-9029-A0BE-F3FB-B463131B1325}"/>
                </a:ext>
              </a:extLst>
            </p:cNvPr>
            <p:cNvSpPr/>
            <p:nvPr/>
          </p:nvSpPr>
          <p:spPr>
            <a:xfrm>
              <a:off x="1133051" y="1746850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3E2E60E-A818-0F0F-8DB5-6E3997F5803E}"/>
                </a:ext>
              </a:extLst>
            </p:cNvPr>
            <p:cNvSpPr/>
            <p:nvPr/>
          </p:nvSpPr>
          <p:spPr>
            <a:xfrm>
              <a:off x="2695151" y="1746849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B8A04467-67AA-5D77-6D93-D20CCD58CF9E}"/>
                </a:ext>
              </a:extLst>
            </p:cNvPr>
            <p:cNvSpPr/>
            <p:nvPr/>
          </p:nvSpPr>
          <p:spPr>
            <a:xfrm>
              <a:off x="42572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E56C6B45-F4CF-1A89-897B-0BC05285E05C}"/>
                </a:ext>
              </a:extLst>
            </p:cNvPr>
            <p:cNvSpPr/>
            <p:nvPr/>
          </p:nvSpPr>
          <p:spPr>
            <a:xfrm>
              <a:off x="5819351" y="1746848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BF9873DF-48DF-5B15-AC8F-56AD0BB976D5}"/>
                </a:ext>
              </a:extLst>
            </p:cNvPr>
            <p:cNvSpPr/>
            <p:nvPr/>
          </p:nvSpPr>
          <p:spPr>
            <a:xfrm>
              <a:off x="7381451" y="1746847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0" name="Grup 39">
            <a:extLst>
              <a:ext uri="{FF2B5EF4-FFF2-40B4-BE49-F238E27FC236}">
                <a16:creationId xmlns:a16="http://schemas.microsoft.com/office/drawing/2014/main" id="{1B50268F-7177-82F5-D590-0E58A8ACC543}"/>
              </a:ext>
            </a:extLst>
          </p:cNvPr>
          <p:cNvGrpSpPr/>
          <p:nvPr/>
        </p:nvGrpSpPr>
        <p:grpSpPr>
          <a:xfrm>
            <a:off x="1681640" y="2040115"/>
            <a:ext cx="8894410" cy="584778"/>
            <a:chOff x="1681640" y="2155395"/>
            <a:chExt cx="8894410" cy="584778"/>
          </a:xfrm>
        </p:grpSpPr>
        <p:sp>
          <p:nvSpPr>
            <p:cNvPr id="34" name="Metin kutusu 33">
              <a:extLst>
                <a:ext uri="{FF2B5EF4-FFF2-40B4-BE49-F238E27FC236}">
                  <a16:creationId xmlns:a16="http://schemas.microsoft.com/office/drawing/2014/main" id="{C64637EC-0736-F571-33B6-7BF62EE8F193}"/>
                </a:ext>
              </a:extLst>
            </p:cNvPr>
            <p:cNvSpPr txBox="1"/>
            <p:nvPr/>
          </p:nvSpPr>
          <p:spPr>
            <a:xfrm>
              <a:off x="1681640" y="2155398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35" name="Metin kutusu 34">
              <a:extLst>
                <a:ext uri="{FF2B5EF4-FFF2-40B4-BE49-F238E27FC236}">
                  <a16:creationId xmlns:a16="http://schemas.microsoft.com/office/drawing/2014/main" id="{BC583DB7-A930-24F4-0087-B32D3B9A09EF}"/>
                </a:ext>
              </a:extLst>
            </p:cNvPr>
            <p:cNvSpPr txBox="1"/>
            <p:nvPr/>
          </p:nvSpPr>
          <p:spPr>
            <a:xfrm>
              <a:off x="3237396" y="2155397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  <p:sp>
          <p:nvSpPr>
            <p:cNvPr id="36" name="Metin kutusu 35">
              <a:extLst>
                <a:ext uri="{FF2B5EF4-FFF2-40B4-BE49-F238E27FC236}">
                  <a16:creationId xmlns:a16="http://schemas.microsoft.com/office/drawing/2014/main" id="{4C3A41E5-7909-ABAD-B9B8-232F5126291C}"/>
                </a:ext>
              </a:extLst>
            </p:cNvPr>
            <p:cNvSpPr txBox="1"/>
            <p:nvPr/>
          </p:nvSpPr>
          <p:spPr>
            <a:xfrm>
              <a:off x="48014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37" name="Metin kutusu 36">
              <a:extLst>
                <a:ext uri="{FF2B5EF4-FFF2-40B4-BE49-F238E27FC236}">
                  <a16:creationId xmlns:a16="http://schemas.microsoft.com/office/drawing/2014/main" id="{E656621C-E5F9-E6D3-3AA5-678183C3764F}"/>
                </a:ext>
              </a:extLst>
            </p:cNvPr>
            <p:cNvSpPr txBox="1"/>
            <p:nvPr/>
          </p:nvSpPr>
          <p:spPr>
            <a:xfrm>
              <a:off x="63635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İ</a:t>
              </a:r>
            </a:p>
          </p:txBody>
        </p:sp>
        <p:sp>
          <p:nvSpPr>
            <p:cNvPr id="38" name="Metin kutusu 37">
              <a:extLst>
                <a:ext uri="{FF2B5EF4-FFF2-40B4-BE49-F238E27FC236}">
                  <a16:creationId xmlns:a16="http://schemas.microsoft.com/office/drawing/2014/main" id="{E82AD5DE-D145-E87A-699C-46E3DB3A8FA4}"/>
                </a:ext>
              </a:extLst>
            </p:cNvPr>
            <p:cNvSpPr txBox="1"/>
            <p:nvPr/>
          </p:nvSpPr>
          <p:spPr>
            <a:xfrm>
              <a:off x="7925057" y="2155395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39" name="Metin kutusu 38">
              <a:extLst>
                <a:ext uri="{FF2B5EF4-FFF2-40B4-BE49-F238E27FC236}">
                  <a16:creationId xmlns:a16="http://schemas.microsoft.com/office/drawing/2014/main" id="{63E1324F-525F-A719-923A-3C9058330ACF}"/>
                </a:ext>
              </a:extLst>
            </p:cNvPr>
            <p:cNvSpPr txBox="1"/>
            <p:nvPr/>
          </p:nvSpPr>
          <p:spPr>
            <a:xfrm>
              <a:off x="9482738" y="2155395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</a:p>
          </p:txBody>
        </p:sp>
      </p:grpSp>
      <p:grpSp>
        <p:nvGrpSpPr>
          <p:cNvPr id="55" name="Grup 54">
            <a:extLst>
              <a:ext uri="{FF2B5EF4-FFF2-40B4-BE49-F238E27FC236}">
                <a16:creationId xmlns:a16="http://schemas.microsoft.com/office/drawing/2014/main" id="{1FE00A7F-8406-5D18-EC73-D682619A856F}"/>
              </a:ext>
            </a:extLst>
          </p:cNvPr>
          <p:cNvGrpSpPr/>
          <p:nvPr/>
        </p:nvGrpSpPr>
        <p:grpSpPr>
          <a:xfrm>
            <a:off x="2467945" y="3556345"/>
            <a:ext cx="7336729" cy="584778"/>
            <a:chOff x="1681640" y="2155395"/>
            <a:chExt cx="7336729" cy="584778"/>
          </a:xfrm>
        </p:grpSpPr>
        <p:sp>
          <p:nvSpPr>
            <p:cNvPr id="56" name="Metin kutusu 55">
              <a:extLst>
                <a:ext uri="{FF2B5EF4-FFF2-40B4-BE49-F238E27FC236}">
                  <a16:creationId xmlns:a16="http://schemas.microsoft.com/office/drawing/2014/main" id="{07DE8AA0-29C2-4BE2-18B1-7A10D2D87FC6}"/>
                </a:ext>
              </a:extLst>
            </p:cNvPr>
            <p:cNvSpPr txBox="1"/>
            <p:nvPr/>
          </p:nvSpPr>
          <p:spPr>
            <a:xfrm>
              <a:off x="1681640" y="2155398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57" name="Metin kutusu 56">
              <a:extLst>
                <a:ext uri="{FF2B5EF4-FFF2-40B4-BE49-F238E27FC236}">
                  <a16:creationId xmlns:a16="http://schemas.microsoft.com/office/drawing/2014/main" id="{E35F66A9-49B5-C18D-C0E5-D9077B776C45}"/>
                </a:ext>
              </a:extLst>
            </p:cNvPr>
            <p:cNvSpPr txBox="1"/>
            <p:nvPr/>
          </p:nvSpPr>
          <p:spPr>
            <a:xfrm>
              <a:off x="3237396" y="2155397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  <p:sp>
          <p:nvSpPr>
            <p:cNvPr id="58" name="Metin kutusu 57">
              <a:extLst>
                <a:ext uri="{FF2B5EF4-FFF2-40B4-BE49-F238E27FC236}">
                  <a16:creationId xmlns:a16="http://schemas.microsoft.com/office/drawing/2014/main" id="{D0D2112B-8E7D-8555-6E91-84DB2384DC17}"/>
                </a:ext>
              </a:extLst>
            </p:cNvPr>
            <p:cNvSpPr txBox="1"/>
            <p:nvPr/>
          </p:nvSpPr>
          <p:spPr>
            <a:xfrm>
              <a:off x="48014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</a:p>
          </p:txBody>
        </p:sp>
        <p:sp>
          <p:nvSpPr>
            <p:cNvPr id="59" name="Metin kutusu 58">
              <a:extLst>
                <a:ext uri="{FF2B5EF4-FFF2-40B4-BE49-F238E27FC236}">
                  <a16:creationId xmlns:a16="http://schemas.microsoft.com/office/drawing/2014/main" id="{87DD2869-7ED3-C02A-1938-405D67B7C094}"/>
                </a:ext>
              </a:extLst>
            </p:cNvPr>
            <p:cNvSpPr txBox="1"/>
            <p:nvPr/>
          </p:nvSpPr>
          <p:spPr>
            <a:xfrm>
              <a:off x="6363520" y="2155396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60" name="Metin kutusu 59">
              <a:extLst>
                <a:ext uri="{FF2B5EF4-FFF2-40B4-BE49-F238E27FC236}">
                  <a16:creationId xmlns:a16="http://schemas.microsoft.com/office/drawing/2014/main" id="{FCF73E64-25DE-E662-FF0E-34890E8C1129}"/>
                </a:ext>
              </a:extLst>
            </p:cNvPr>
            <p:cNvSpPr txBox="1"/>
            <p:nvPr/>
          </p:nvSpPr>
          <p:spPr>
            <a:xfrm>
              <a:off x="7925057" y="2155395"/>
              <a:ext cx="10933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</a:p>
          </p:txBody>
        </p:sp>
      </p:grpSp>
      <p:sp>
        <p:nvSpPr>
          <p:cNvPr id="6" name="Metin kutusu 5">
            <a:extLst>
              <a:ext uri="{FF2B5EF4-FFF2-40B4-BE49-F238E27FC236}">
                <a16:creationId xmlns:a16="http://schemas.microsoft.com/office/drawing/2014/main" id="{83D404CD-07CE-5C31-EB8D-E44E6C2A33F6}"/>
              </a:ext>
            </a:extLst>
          </p:cNvPr>
          <p:cNvSpPr txBox="1"/>
          <p:nvPr/>
        </p:nvSpPr>
        <p:spPr>
          <a:xfrm>
            <a:off x="773406" y="723900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Haydi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kelime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oyunu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oynayalım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EC2CCBD-62B5-981C-B294-C14CECC83550}"/>
              </a:ext>
            </a:extLst>
          </p:cNvPr>
          <p:cNvSpPr txBox="1"/>
          <p:nvPr/>
        </p:nvSpPr>
        <p:spPr>
          <a:xfrm>
            <a:off x="771763" y="4717747"/>
            <a:ext cx="85864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çıkarak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kavram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tahmini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yapıyoruz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istediğimiz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tıklıyoruz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Her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kutu 10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değerindedir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4EDD47E4-23A5-8AB6-4819-4D1CBF5504C0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FB735685-4441-8630-9B73-80763342EBC4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1F773B8-F876-E632-F762-E0423E25E4D9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991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sim 13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1C02B2B2-4B9A-7FA8-D5AA-27D83E5DA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8"/>
            <a:ext cx="6080549" cy="1330929"/>
            <a:chOff x="663633" y="2495893"/>
            <a:chExt cx="6080549" cy="1330929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40 Puan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EC06345-3939-158D-EBE4-7FB3766DD7BB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BF5863A-7A2C-DBFA-4E29-AC098FE6FDC9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C8DCF318-2DC4-2391-172E-DDE619031288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Allah’ı (c.c.) övgü ve yüceltme sözleriyle anmak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C594DD57-2FC6-291D-9099-AF82C9705EF0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53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Resim 19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0D4C74F7-F72D-2D6B-74B0-606BAB8A8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7"/>
            <a:ext cx="7642649" cy="1330930"/>
            <a:chOff x="663633" y="2495892"/>
            <a:chExt cx="7642649" cy="1330930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C513254-E7E5-4C03-28AC-4179657C746D}"/>
                </a:ext>
              </a:extLst>
            </p:cNvPr>
            <p:cNvSpPr/>
            <p:nvPr/>
          </p:nvSpPr>
          <p:spPr>
            <a:xfrm>
              <a:off x="6912033" y="2495892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B0F7F-7526-4895-21D2-EDC69BCFC2B8}"/>
              </a:ext>
            </a:extLst>
          </p:cNvPr>
          <p:cNvSpPr txBox="1"/>
          <p:nvPr/>
        </p:nvSpPr>
        <p:spPr>
          <a:xfrm>
            <a:off x="7095064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50 Puan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D4ED11B-62C7-C05F-07C4-9131EC9E275B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55A661E-9956-0847-232F-7656C6E7232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67506A0-56CD-E304-C977-0070497BDD7C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Övgüye layık olan yüce varlık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5BCBB923-FBC8-8F87-C583-305D1E6F3D58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769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Resim 21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FA82F699-BC15-7CF9-0FC7-73EF75CDE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6"/>
            <a:ext cx="9204749" cy="1330931"/>
            <a:chOff x="663633" y="2495891"/>
            <a:chExt cx="9204749" cy="133093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C513254-E7E5-4C03-28AC-4179657C746D}"/>
                </a:ext>
              </a:extLst>
            </p:cNvPr>
            <p:cNvSpPr/>
            <p:nvPr/>
          </p:nvSpPr>
          <p:spPr>
            <a:xfrm>
              <a:off x="6912033" y="2495892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B651674-4A8E-0C3C-3710-E29AA91ADBC4}"/>
                </a:ext>
              </a:extLst>
            </p:cNvPr>
            <p:cNvSpPr/>
            <p:nvPr/>
          </p:nvSpPr>
          <p:spPr>
            <a:xfrm>
              <a:off x="8474133" y="2495891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B0F7F-7526-4895-21D2-EDC69BCFC2B8}"/>
              </a:ext>
            </a:extLst>
          </p:cNvPr>
          <p:cNvSpPr txBox="1"/>
          <p:nvPr/>
        </p:nvSpPr>
        <p:spPr>
          <a:xfrm>
            <a:off x="7095064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08D384D-C3FA-4A0F-3418-1A1D9D1E228A}"/>
              </a:ext>
            </a:extLst>
          </p:cNvPr>
          <p:cNvSpPr txBox="1"/>
          <p:nvPr/>
        </p:nvSpPr>
        <p:spPr>
          <a:xfrm>
            <a:off x="8652745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60 Puan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AA8E5784-08AD-D4A0-9CD8-C47D148512F5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0FB8C20-C4CF-2386-9246-829EB8183D75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FF02907-016C-12A7-0495-1C940A8338D5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"ve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celle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senâük</a:t>
            </a: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ifadesinin okunduğu namaz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6B4A259-F64D-D7DC-E27C-477E4BC30467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9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08E1AE8A-8589-D54F-16A3-B7E4A6750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3A6B053-D21F-D553-80FC-5493ED4ED9DC}"/>
              </a:ext>
            </a:extLst>
          </p:cNvPr>
          <p:cNvSpPr txBox="1"/>
          <p:nvPr/>
        </p:nvSpPr>
        <p:spPr>
          <a:xfrm>
            <a:off x="3705603" y="1998530"/>
            <a:ext cx="8486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tr-TR" sz="3200" b="1" dirty="0">
                <a:solidFill>
                  <a:srgbClr val="FF0000"/>
                </a:solidFill>
                <a:latin typeface="Arial" panose="020B0604020202020204" pitchFamily="34" charset="0"/>
              </a:rPr>
              <a:t>Dua</a:t>
            </a:r>
            <a:r>
              <a:rPr lang="tr-TR" sz="3200" dirty="0">
                <a:latin typeface="Arial" panose="020B0604020202020204" pitchFamily="34" charset="0"/>
              </a:rPr>
              <a:t>: </a:t>
            </a:r>
            <a:r>
              <a:rPr lang="tr-TR" sz="3200" dirty="0" err="1">
                <a:latin typeface="Arial" panose="020B0604020202020204" pitchFamily="34" charset="0"/>
              </a:rPr>
              <a:t>İsanın</a:t>
            </a:r>
            <a:r>
              <a:rPr lang="tr-TR" sz="3200" dirty="0">
                <a:latin typeface="Arial" panose="020B0604020202020204" pitchFamily="34" charset="0"/>
              </a:rPr>
              <a:t> dilek ve isteklerini Yüce Allah’a iletmesi, ondan yardım dilemesidir.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C208274-1B06-8052-AE21-A9E5342730B6}"/>
              </a:ext>
            </a:extLst>
          </p:cNvPr>
          <p:cNvSpPr txBox="1"/>
          <p:nvPr/>
        </p:nvSpPr>
        <p:spPr>
          <a:xfrm>
            <a:off x="3704811" y="3289811"/>
            <a:ext cx="8486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5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• Dua, Allah’ın (c.c.) verdiği nimetlere şükretmektir. Yaptığı hatalardan dolayı pişman olmak ve O’ndan af dilemektir. 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CC083F5-B75F-9BD0-DAAA-7127C75810CA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F7D343DB-6F3D-FA7A-1DCC-F33EB5E60D44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CB07D51-1231-C2FF-AF52-81AA15576C38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D77815B-19E8-B0C0-46FE-02DEC27F21B7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pic>
        <p:nvPicPr>
          <p:cNvPr id="3" name="Resim 2" descr="gökyüzü, siluet, Arkadan aydınlatma, dış mekan içeren bir resim&#10;&#10;Açıklama otomatik olarak oluşturuldu">
            <a:extLst>
              <a:ext uri="{FF2B5EF4-FFF2-40B4-BE49-F238E27FC236}">
                <a16:creationId xmlns:a16="http://schemas.microsoft.com/office/drawing/2014/main" id="{49D3B435-5FDF-16F2-1F18-B1ACCD290C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2" y="1000428"/>
            <a:ext cx="3238095" cy="4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FADC4D34-A8E8-8454-D63A-A82004D2B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 22">
            <a:extLst>
              <a:ext uri="{FF2B5EF4-FFF2-40B4-BE49-F238E27FC236}">
                <a16:creationId xmlns:a16="http://schemas.microsoft.com/office/drawing/2014/main" id="{C8EF82AC-95BF-E04C-E90C-8D373113770F}"/>
              </a:ext>
            </a:extLst>
          </p:cNvPr>
          <p:cNvGrpSpPr/>
          <p:nvPr/>
        </p:nvGrpSpPr>
        <p:grpSpPr>
          <a:xfrm>
            <a:off x="663633" y="2116055"/>
            <a:ext cx="10777610" cy="1330932"/>
            <a:chOff x="663633" y="2495890"/>
            <a:chExt cx="10777610" cy="1330932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2AB3925-D36E-0A5A-8B2F-3976031F7B0E}"/>
                </a:ext>
              </a:extLst>
            </p:cNvPr>
            <p:cNvSpPr/>
            <p:nvPr/>
          </p:nvSpPr>
          <p:spPr>
            <a:xfrm>
              <a:off x="663633" y="2495895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BE2F9B3-AEC9-8C3A-8064-95A4B5F211F0}"/>
                </a:ext>
              </a:extLst>
            </p:cNvPr>
            <p:cNvSpPr/>
            <p:nvPr/>
          </p:nvSpPr>
          <p:spPr>
            <a:xfrm>
              <a:off x="2225733" y="2495894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0C70421A-CF2A-CF3B-D2A7-0CAEDE0D732B}"/>
                </a:ext>
              </a:extLst>
            </p:cNvPr>
            <p:cNvSpPr/>
            <p:nvPr/>
          </p:nvSpPr>
          <p:spPr>
            <a:xfrm>
              <a:off x="37878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E76335A-5180-AF58-EB0D-7094FE3EB450}"/>
                </a:ext>
              </a:extLst>
            </p:cNvPr>
            <p:cNvSpPr/>
            <p:nvPr/>
          </p:nvSpPr>
          <p:spPr>
            <a:xfrm>
              <a:off x="5349933" y="2495893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C513254-E7E5-4C03-28AC-4179657C746D}"/>
                </a:ext>
              </a:extLst>
            </p:cNvPr>
            <p:cNvSpPr/>
            <p:nvPr/>
          </p:nvSpPr>
          <p:spPr>
            <a:xfrm>
              <a:off x="6912033" y="2495892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B651674-4A8E-0C3C-3710-E29AA91ADBC4}"/>
                </a:ext>
              </a:extLst>
            </p:cNvPr>
            <p:cNvSpPr/>
            <p:nvPr/>
          </p:nvSpPr>
          <p:spPr>
            <a:xfrm>
              <a:off x="8474133" y="2495891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C98667FD-4383-86F9-180C-8B540AD7309B}"/>
                </a:ext>
              </a:extLst>
            </p:cNvPr>
            <p:cNvSpPr/>
            <p:nvPr/>
          </p:nvSpPr>
          <p:spPr>
            <a:xfrm>
              <a:off x="10046994" y="2495890"/>
              <a:ext cx="1394249" cy="1330927"/>
            </a:xfrm>
            <a:custGeom>
              <a:avLst/>
              <a:gdLst/>
              <a:ahLst/>
              <a:cxnLst/>
              <a:rect l="l" t="t" r="r" b="b"/>
              <a:pathLst>
                <a:path w="2095843" h="2000657">
                  <a:moveTo>
                    <a:pt x="0" y="0"/>
                  </a:moveTo>
                  <a:lnTo>
                    <a:pt x="2095843" y="0"/>
                  </a:lnTo>
                  <a:lnTo>
                    <a:pt x="2095843" y="2000657"/>
                  </a:lnTo>
                  <a:lnTo>
                    <a:pt x="0" y="2000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851647" y="2578144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2407403" y="2578143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9714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5533527" y="257814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B0F7F-7526-4895-21D2-EDC69BCFC2B8}"/>
              </a:ext>
            </a:extLst>
          </p:cNvPr>
          <p:cNvSpPr txBox="1"/>
          <p:nvPr/>
        </p:nvSpPr>
        <p:spPr>
          <a:xfrm>
            <a:off x="7095064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08D384D-C3FA-4A0F-3418-1A1D9D1E228A}"/>
              </a:ext>
            </a:extLst>
          </p:cNvPr>
          <p:cNvSpPr txBox="1"/>
          <p:nvPr/>
        </p:nvSpPr>
        <p:spPr>
          <a:xfrm>
            <a:off x="8652745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6721DE25-2BDA-CB2F-D444-16B9BA085E6E}"/>
              </a:ext>
            </a:extLst>
          </p:cNvPr>
          <p:cNvSpPr txBox="1"/>
          <p:nvPr/>
        </p:nvSpPr>
        <p:spPr>
          <a:xfrm>
            <a:off x="10225598" y="257814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70 Puan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03D7057-86F9-47C5-5002-F487AE235E4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2D2C248-D8B2-D41C-DE92-62D7C34B7A76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4566CF51-5870-FA1A-206B-F4CC26F9E3C1}"/>
              </a:ext>
            </a:extLst>
          </p:cNvPr>
          <p:cNvSpPr txBox="1"/>
          <p:nvPr/>
        </p:nvSpPr>
        <p:spPr>
          <a:xfrm>
            <a:off x="537021" y="3625001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Ululuk, büyüklük, azamet, üstünlük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4571DBB1-46BF-2461-90C4-9304DC688E84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11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Resim 23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FADC4D34-A8E8-8454-D63A-A82004D2B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04A56935-74F6-B8E4-88FF-3D695E9B3F88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6">
            <a:extLst>
              <a:ext uri="{FF2B5EF4-FFF2-40B4-BE49-F238E27FC236}">
                <a16:creationId xmlns:a16="http://schemas.microsoft.com/office/drawing/2014/main" id="{E2AB3925-D36E-0A5A-8B2F-3976031F7B0E}"/>
              </a:ext>
            </a:extLst>
          </p:cNvPr>
          <p:cNvSpPr/>
          <p:nvPr/>
        </p:nvSpPr>
        <p:spPr>
          <a:xfrm>
            <a:off x="371533" y="3306228"/>
            <a:ext cx="1394249" cy="133092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9BE2F9B3-AEC9-8C3A-8064-95A4B5F211F0}"/>
              </a:ext>
            </a:extLst>
          </p:cNvPr>
          <p:cNvSpPr/>
          <p:nvPr/>
        </p:nvSpPr>
        <p:spPr>
          <a:xfrm>
            <a:off x="1793933" y="3306227"/>
            <a:ext cx="1394249" cy="133092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0C70421A-CF2A-CF3B-D2A7-0CAEDE0D732B}"/>
              </a:ext>
            </a:extLst>
          </p:cNvPr>
          <p:cNvSpPr/>
          <p:nvPr/>
        </p:nvSpPr>
        <p:spPr>
          <a:xfrm>
            <a:off x="3229033" y="3306226"/>
            <a:ext cx="1394249" cy="133092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3E76335A-5180-AF58-EB0D-7094FE3EB450}"/>
              </a:ext>
            </a:extLst>
          </p:cNvPr>
          <p:cNvSpPr/>
          <p:nvPr/>
        </p:nvSpPr>
        <p:spPr>
          <a:xfrm>
            <a:off x="4664133" y="3306226"/>
            <a:ext cx="1394249" cy="133092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2" name="Freeform 6">
            <a:extLst>
              <a:ext uri="{FF2B5EF4-FFF2-40B4-BE49-F238E27FC236}">
                <a16:creationId xmlns:a16="http://schemas.microsoft.com/office/drawing/2014/main" id="{DC513254-E7E5-4C03-28AC-4179657C746D}"/>
              </a:ext>
            </a:extLst>
          </p:cNvPr>
          <p:cNvSpPr/>
          <p:nvPr/>
        </p:nvSpPr>
        <p:spPr>
          <a:xfrm>
            <a:off x="6086533" y="3306225"/>
            <a:ext cx="1394249" cy="133092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3" name="Freeform 6">
            <a:extLst>
              <a:ext uri="{FF2B5EF4-FFF2-40B4-BE49-F238E27FC236}">
                <a16:creationId xmlns:a16="http://schemas.microsoft.com/office/drawing/2014/main" id="{CB651674-4A8E-0C3C-3710-E29AA91ADBC4}"/>
              </a:ext>
            </a:extLst>
          </p:cNvPr>
          <p:cNvSpPr/>
          <p:nvPr/>
        </p:nvSpPr>
        <p:spPr>
          <a:xfrm>
            <a:off x="7521633" y="3306224"/>
            <a:ext cx="1394249" cy="133092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7" name="Freeform 6">
            <a:extLst>
              <a:ext uri="{FF2B5EF4-FFF2-40B4-BE49-F238E27FC236}">
                <a16:creationId xmlns:a16="http://schemas.microsoft.com/office/drawing/2014/main" id="{C98667FD-4383-86F9-180C-8B540AD7309B}"/>
              </a:ext>
            </a:extLst>
          </p:cNvPr>
          <p:cNvSpPr/>
          <p:nvPr/>
        </p:nvSpPr>
        <p:spPr>
          <a:xfrm>
            <a:off x="8954794" y="3306223"/>
            <a:ext cx="1394249" cy="133092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D82EB67E-0BB7-77EC-5B34-252F6E53506C}"/>
              </a:ext>
            </a:extLst>
          </p:cNvPr>
          <p:cNvSpPr txBox="1"/>
          <p:nvPr/>
        </p:nvSpPr>
        <p:spPr>
          <a:xfrm>
            <a:off x="559547" y="3768312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107DFEF4-5945-DCC1-DA68-62B93BC378DA}"/>
              </a:ext>
            </a:extLst>
          </p:cNvPr>
          <p:cNvSpPr txBox="1"/>
          <p:nvPr/>
        </p:nvSpPr>
        <p:spPr>
          <a:xfrm>
            <a:off x="1975603" y="3768311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947348BE-B77D-2491-7880-0230B3E5F5A6}"/>
              </a:ext>
            </a:extLst>
          </p:cNvPr>
          <p:cNvSpPr txBox="1"/>
          <p:nvPr/>
        </p:nvSpPr>
        <p:spPr>
          <a:xfrm>
            <a:off x="3412627" y="3768310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FCF4AC7C-6804-D28F-5223-972766B59519}"/>
              </a:ext>
            </a:extLst>
          </p:cNvPr>
          <p:cNvSpPr txBox="1"/>
          <p:nvPr/>
        </p:nvSpPr>
        <p:spPr>
          <a:xfrm>
            <a:off x="4847727" y="3768310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3A9B0F7F-7526-4895-21D2-EDC69BCFC2B8}"/>
              </a:ext>
            </a:extLst>
          </p:cNvPr>
          <p:cNvSpPr txBox="1"/>
          <p:nvPr/>
        </p:nvSpPr>
        <p:spPr>
          <a:xfrm>
            <a:off x="6269564" y="3768309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C08D384D-C3FA-4A0F-3418-1A1D9D1E228A}"/>
              </a:ext>
            </a:extLst>
          </p:cNvPr>
          <p:cNvSpPr txBox="1"/>
          <p:nvPr/>
        </p:nvSpPr>
        <p:spPr>
          <a:xfrm>
            <a:off x="7700245" y="3768309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6721DE25-2BDA-CB2F-D444-16B9BA085E6E}"/>
              </a:ext>
            </a:extLst>
          </p:cNvPr>
          <p:cNvSpPr txBox="1"/>
          <p:nvPr/>
        </p:nvSpPr>
        <p:spPr>
          <a:xfrm>
            <a:off x="9133398" y="3768309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4E7E032-854F-D737-0A21-6BD13092AD5C}"/>
              </a:ext>
            </a:extLst>
          </p:cNvPr>
          <p:cNvSpPr/>
          <p:nvPr/>
        </p:nvSpPr>
        <p:spPr>
          <a:xfrm>
            <a:off x="663633" y="826273"/>
            <a:ext cx="1725517" cy="843347"/>
          </a:xfrm>
          <a:custGeom>
            <a:avLst/>
            <a:gdLst/>
            <a:ahLst/>
            <a:cxnLst/>
            <a:rect l="l" t="t" r="r" b="b"/>
            <a:pathLst>
              <a:path w="2789471" h="1363354">
                <a:moveTo>
                  <a:pt x="0" y="0"/>
                </a:moveTo>
                <a:lnTo>
                  <a:pt x="2789471" y="0"/>
                </a:lnTo>
                <a:lnTo>
                  <a:pt x="2789471" y="1363354"/>
                </a:lnTo>
                <a:lnTo>
                  <a:pt x="0" y="13633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14DAC177-EDFA-F7CA-B473-85BB613FE6E3}"/>
              </a:ext>
            </a:extLst>
          </p:cNvPr>
          <p:cNvSpPr txBox="1"/>
          <p:nvPr/>
        </p:nvSpPr>
        <p:spPr>
          <a:xfrm>
            <a:off x="537021" y="878291"/>
            <a:ext cx="1854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100 Puan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03D7057-86F9-47C5-5002-F487AE235E4E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D2D2C248-D8B2-D41C-DE92-62D7C34B7A76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4566CF51-5870-FA1A-206B-F4CC26F9E3C1}"/>
              </a:ext>
            </a:extLst>
          </p:cNvPr>
          <p:cNvSpPr txBox="1"/>
          <p:nvPr/>
        </p:nvSpPr>
        <p:spPr>
          <a:xfrm>
            <a:off x="537021" y="4815169"/>
            <a:ext cx="8586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tr-T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Sübhaneke duasını Müslümanlara öğreten peygamber</a:t>
            </a: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4D08DE0-1BC7-6F8F-2344-4FB9408CE441}"/>
              </a:ext>
            </a:extLst>
          </p:cNvPr>
          <p:cNvSpPr/>
          <p:nvPr/>
        </p:nvSpPr>
        <p:spPr>
          <a:xfrm>
            <a:off x="10404443" y="3306223"/>
            <a:ext cx="1394249" cy="133092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 dirty="0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9209A3ED-6048-C31C-6564-1BFFF5A9408E}"/>
              </a:ext>
            </a:extLst>
          </p:cNvPr>
          <p:cNvSpPr txBox="1"/>
          <p:nvPr/>
        </p:nvSpPr>
        <p:spPr>
          <a:xfrm>
            <a:off x="10583047" y="3768309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611B920C-602C-1450-EE7B-8630AD2CE697}"/>
              </a:ext>
            </a:extLst>
          </p:cNvPr>
          <p:cNvSpPr/>
          <p:nvPr/>
        </p:nvSpPr>
        <p:spPr>
          <a:xfrm>
            <a:off x="371533" y="1934463"/>
            <a:ext cx="1394249" cy="133092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ADC3FA62-BD50-2542-61CC-6E3B04ABEA3A}"/>
              </a:ext>
            </a:extLst>
          </p:cNvPr>
          <p:cNvSpPr/>
          <p:nvPr/>
        </p:nvSpPr>
        <p:spPr>
          <a:xfrm>
            <a:off x="1793933" y="1934462"/>
            <a:ext cx="1394249" cy="1330927"/>
          </a:xfrm>
          <a:custGeom>
            <a:avLst/>
            <a:gdLst/>
            <a:ahLst/>
            <a:cxnLst/>
            <a:rect l="l" t="t" r="r" b="b"/>
            <a:pathLst>
              <a:path w="2095843" h="2000657">
                <a:moveTo>
                  <a:pt x="0" y="0"/>
                </a:moveTo>
                <a:lnTo>
                  <a:pt x="2095843" y="0"/>
                </a:lnTo>
                <a:lnTo>
                  <a:pt x="2095843" y="2000657"/>
                </a:lnTo>
                <a:lnTo>
                  <a:pt x="0" y="20006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88228C66-7643-8AF3-2CF5-8211B4D803A7}"/>
              </a:ext>
            </a:extLst>
          </p:cNvPr>
          <p:cNvSpPr txBox="1"/>
          <p:nvPr/>
        </p:nvSpPr>
        <p:spPr>
          <a:xfrm>
            <a:off x="559547" y="2396547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7B43336-E261-A331-D2A5-9637E5EDE8C6}"/>
              </a:ext>
            </a:extLst>
          </p:cNvPr>
          <p:cNvSpPr txBox="1"/>
          <p:nvPr/>
        </p:nvSpPr>
        <p:spPr>
          <a:xfrm>
            <a:off x="1975603" y="2396546"/>
            <a:ext cx="1093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A0D02EF2-FF72-FF59-2DB1-019925CE31EC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270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6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esim 17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B6CCAC58-EDD1-069A-5A2F-92C6AECE9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43ECD13-DEF1-4748-14FD-ED8F427C913B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Resim 14" descr="renklilik, ekran görüntüsü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ED12120B-6CB6-9445-DCC0-66965096F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87" y="2002782"/>
            <a:ext cx="4591541" cy="1004400"/>
          </a:xfrm>
          <a:prstGeom prst="rect">
            <a:avLst/>
          </a:prstGeom>
        </p:spPr>
      </p:pic>
      <p:pic>
        <p:nvPicPr>
          <p:cNvPr id="16" name="Resim 15" descr="renklilik, ekran görüntüsü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E4D616A8-5ADE-5972-EF4D-431825C86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987" y="3161604"/>
            <a:ext cx="4591541" cy="10044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3A6B053-D21F-D553-80FC-5493ED4ED9DC}"/>
              </a:ext>
            </a:extLst>
          </p:cNvPr>
          <p:cNvSpPr txBox="1"/>
          <p:nvPr/>
        </p:nvSpPr>
        <p:spPr>
          <a:xfrm>
            <a:off x="4828660" y="2286488"/>
            <a:ext cx="39443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Mikail OKUMUŞ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1C76440-660B-EF76-FF51-B8360FD156F2}"/>
              </a:ext>
            </a:extLst>
          </p:cNvPr>
          <p:cNvSpPr txBox="1"/>
          <p:nvPr/>
        </p:nvSpPr>
        <p:spPr>
          <a:xfrm>
            <a:off x="4828660" y="3444065"/>
            <a:ext cx="317264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Adem USTAOĞLU</a:t>
            </a:r>
          </a:p>
        </p:txBody>
      </p:sp>
      <p:pic>
        <p:nvPicPr>
          <p:cNvPr id="17" name="Resim 16" descr="renklilik, ekran görüntüsü, grafik, grafik tasarım içeren bir resim&#10;&#10;Açıklama otomatik olarak oluşturuldu">
            <a:extLst>
              <a:ext uri="{FF2B5EF4-FFF2-40B4-BE49-F238E27FC236}">
                <a16:creationId xmlns:a16="http://schemas.microsoft.com/office/drawing/2014/main" id="{98789C8F-AF22-5656-6578-AAB6E91D1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321" y="4319604"/>
            <a:ext cx="4591541" cy="1004400"/>
          </a:xfrm>
          <a:prstGeom prst="rect">
            <a:avLst/>
          </a:prstGeom>
        </p:spPr>
      </p:pic>
      <p:sp>
        <p:nvSpPr>
          <p:cNvPr id="11" name="Metin kutusu 10">
            <a:extLst>
              <a:ext uri="{FF2B5EF4-FFF2-40B4-BE49-F238E27FC236}">
                <a16:creationId xmlns:a16="http://schemas.microsoft.com/office/drawing/2014/main" id="{F657C86F-DF15-33E7-AD19-E0EC14375299}"/>
              </a:ext>
            </a:extLst>
          </p:cNvPr>
          <p:cNvSpPr txBox="1"/>
          <p:nvPr/>
        </p:nvSpPr>
        <p:spPr>
          <a:xfrm>
            <a:off x="4833356" y="4601642"/>
            <a:ext cx="39443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dirty="0">
                <a:latin typeface="Arial" panose="020B0604020202020204" pitchFamily="34" charset="0"/>
              </a:rPr>
              <a:t>Ekrem BALCI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B046F4B-23DD-D3F9-BAC9-A4319A09E4F9}"/>
              </a:ext>
            </a:extLst>
          </p:cNvPr>
          <p:cNvSpPr txBox="1"/>
          <p:nvPr/>
        </p:nvSpPr>
        <p:spPr>
          <a:xfrm>
            <a:off x="773406" y="723900"/>
            <a:ext cx="3067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HAZIRLAYANLAR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DC370882-833A-EC18-6338-7504D2CBA7F1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F20F825-9CDC-1AC0-302D-5031C6420622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grpSp>
        <p:nvGrpSpPr>
          <p:cNvPr id="19" name="Grup 18">
            <a:extLst>
              <a:ext uri="{FF2B5EF4-FFF2-40B4-BE49-F238E27FC236}">
                <a16:creationId xmlns:a16="http://schemas.microsoft.com/office/drawing/2014/main" id="{68E3A362-AEDB-AD03-2217-5F41253EB0F9}"/>
              </a:ext>
            </a:extLst>
          </p:cNvPr>
          <p:cNvGrpSpPr/>
          <p:nvPr/>
        </p:nvGrpSpPr>
        <p:grpSpPr>
          <a:xfrm>
            <a:off x="0" y="5350369"/>
            <a:ext cx="12192000" cy="954107"/>
            <a:chOff x="0" y="5372597"/>
            <a:chExt cx="12192000" cy="954107"/>
          </a:xfrm>
        </p:grpSpPr>
        <p:sp>
          <p:nvSpPr>
            <p:cNvPr id="20" name="Dikdörtgen 19">
              <a:extLst>
                <a:ext uri="{FF2B5EF4-FFF2-40B4-BE49-F238E27FC236}">
                  <a16:creationId xmlns:a16="http://schemas.microsoft.com/office/drawing/2014/main" id="{D39A1BF3-2659-5011-B0AD-BF02DBD1AFDD}"/>
                </a:ext>
              </a:extLst>
            </p:cNvPr>
            <p:cNvSpPr/>
            <p:nvPr/>
          </p:nvSpPr>
          <p:spPr>
            <a:xfrm>
              <a:off x="0" y="5400838"/>
              <a:ext cx="12192000" cy="897626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r-TR"/>
            </a:p>
          </p:txBody>
        </p:sp>
        <p:sp>
          <p:nvSpPr>
            <p:cNvPr id="21" name="Metin kutusu 9">
              <a:extLst>
                <a:ext uri="{FF2B5EF4-FFF2-40B4-BE49-F238E27FC236}">
                  <a16:creationId xmlns:a16="http://schemas.microsoft.com/office/drawing/2014/main" id="{94FF7D3A-7C95-A0DB-8262-89C48E38A27A}"/>
                </a:ext>
              </a:extLst>
            </p:cNvPr>
            <p:cNvSpPr txBox="1"/>
            <p:nvPr/>
          </p:nvSpPr>
          <p:spPr>
            <a:xfrm>
              <a:off x="1154628" y="5372597"/>
              <a:ext cx="98827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 dirty="0">
                  <a:latin typeface="Arial" panose="020B0604020202020204" pitchFamily="34" charset="0"/>
                  <a:cs typeface="Arial" panose="020B0604020202020204" pitchFamily="34" charset="0"/>
                </a:rPr>
                <a:t>Bu içerik öğretmen ve öğrencilerin ücretsiz olarak kullanımına sunulmuştur. </a:t>
              </a:r>
            </a:p>
            <a:p>
              <a:pPr algn="ctr"/>
              <a:r>
                <a:rPr lang="tr-TR" sz="1400" dirty="0">
                  <a:latin typeface="Arial" panose="020B0604020202020204" pitchFamily="34" charset="0"/>
                  <a:cs typeface="Arial" panose="020B0604020202020204" pitchFamily="34" charset="0"/>
                </a:rPr>
                <a:t>Dosyanın tamamının veya bir kısmının kopyalanması ve herhangi bir sitede yayınlanması kesinlikle yasaktır. </a:t>
              </a:r>
            </a:p>
            <a:p>
              <a:pPr algn="ctr"/>
              <a:r>
                <a:rPr lang="tr-TR" sz="1400" dirty="0">
                  <a:latin typeface="Arial" panose="020B0604020202020204" pitchFamily="34" charset="0"/>
                  <a:cs typeface="Arial" panose="020B0604020202020204" pitchFamily="34" charset="0"/>
                </a:rPr>
                <a:t>Bu kuralı ihlal eden şahıslara yönelik yasal işlem başlatılacaktır. </a:t>
              </a:r>
            </a:p>
            <a:p>
              <a:pPr algn="ctr"/>
              <a:r>
                <a:rPr lang="tr-T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Bu dosyanın tüm hakları </a:t>
              </a:r>
              <a:r>
                <a:rPr lang="tr-TR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mikailokumus.com'a</a:t>
              </a:r>
              <a:r>
                <a:rPr lang="tr-T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aittir.</a:t>
              </a:r>
            </a:p>
          </p:txBody>
        </p:sp>
        <p:pic>
          <p:nvPicPr>
            <p:cNvPr id="22" name="Resim 21" descr="daire, ekran görüntüsü, grafik, yaratıcılık içeren bir resim&#10;&#10;Açıklama otomatik olarak oluşturuldu">
              <a:extLst>
                <a:ext uri="{FF2B5EF4-FFF2-40B4-BE49-F238E27FC236}">
                  <a16:creationId xmlns:a16="http://schemas.microsoft.com/office/drawing/2014/main" id="{1024586F-D879-86EB-1F86-8EB09AFA28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6794" y="5471988"/>
              <a:ext cx="755784" cy="755784"/>
            </a:xfrm>
            <a:prstGeom prst="rect">
              <a:avLst/>
            </a:prstGeom>
          </p:spPr>
        </p:pic>
        <p:pic>
          <p:nvPicPr>
            <p:cNvPr id="23" name="Resim 22" descr="daire, ekran görüntüsü, grafik, yaratıcılık içeren bir resim&#10;&#10;Açıklama otomatik olarak oluşturuldu">
              <a:extLst>
                <a:ext uri="{FF2B5EF4-FFF2-40B4-BE49-F238E27FC236}">
                  <a16:creationId xmlns:a16="http://schemas.microsoft.com/office/drawing/2014/main" id="{52A1B320-868C-2B14-9CEB-B96C72EC0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22" y="5471758"/>
              <a:ext cx="755784" cy="755784"/>
            </a:xfrm>
            <a:prstGeom prst="rect">
              <a:avLst/>
            </a:prstGeom>
          </p:spPr>
        </p:pic>
      </p:grpSp>
      <p:sp>
        <p:nvSpPr>
          <p:cNvPr id="4" name="Metin kutusu 3">
            <a:extLst>
              <a:ext uri="{FF2B5EF4-FFF2-40B4-BE49-F238E27FC236}">
                <a16:creationId xmlns:a16="http://schemas.microsoft.com/office/drawing/2014/main" id="{E253048F-C0A7-AF1D-F5E2-D2425DA2B21A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05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08E1AE8A-8589-D54F-16A3-B7E4A6750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3A6B053-D21F-D553-80FC-5493ED4ED9DC}"/>
              </a:ext>
            </a:extLst>
          </p:cNvPr>
          <p:cNvSpPr txBox="1"/>
          <p:nvPr/>
        </p:nvSpPr>
        <p:spPr>
          <a:xfrm>
            <a:off x="3705603" y="2397949"/>
            <a:ext cx="84863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• Dua; insanın, Allah’ın (c.c.) yüceliği ve büyüklüğü karşısında kendi zayıflığını kavrayıp O’na yalvarması, şükretmesi, O’nu övmesi ve O’nunla iletişim kurma eylemidir.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CC083F5-B75F-9BD0-DAAA-7127C75810CA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CB07D51-1231-C2FF-AF52-81AA15576C38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D77815B-19E8-B0C0-46FE-02DEC27F21B7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pic>
        <p:nvPicPr>
          <p:cNvPr id="3" name="Resim 2" descr="siluet, Arkadan aydınlatma, dış mekan, kişi, şahıs içeren bir resim&#10;&#10;Açıklama otomatik olarak oluşturuldu">
            <a:extLst>
              <a:ext uri="{FF2B5EF4-FFF2-40B4-BE49-F238E27FC236}">
                <a16:creationId xmlns:a16="http://schemas.microsoft.com/office/drawing/2014/main" id="{D2102721-D068-702D-26C2-C7C5C7FBF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754" y="1000429"/>
            <a:ext cx="3238095" cy="4857143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BF23599B-965D-0636-71C5-703BC9D90A88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40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08E1AE8A-8589-D54F-16A3-B7E4A6750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3A6B053-D21F-D553-80FC-5493ED4ED9DC}"/>
              </a:ext>
            </a:extLst>
          </p:cNvPr>
          <p:cNvSpPr txBox="1"/>
          <p:nvPr/>
        </p:nvSpPr>
        <p:spPr>
          <a:xfrm>
            <a:off x="3705603" y="1752308"/>
            <a:ext cx="8486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Sübhaneke sözü,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CC083F5-B75F-9BD0-DAAA-7127C75810CA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CB07D51-1231-C2FF-AF52-81AA15576C38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D77815B-19E8-B0C0-46FE-02DEC27F21B7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5" name="Ok: Beşgen 4">
            <a:extLst>
              <a:ext uri="{FF2B5EF4-FFF2-40B4-BE49-F238E27FC236}">
                <a16:creationId xmlns:a16="http://schemas.microsoft.com/office/drawing/2014/main" id="{1A0232DB-9674-DBCE-15C0-E17E7198A30C}"/>
              </a:ext>
            </a:extLst>
          </p:cNvPr>
          <p:cNvSpPr/>
          <p:nvPr/>
        </p:nvSpPr>
        <p:spPr>
          <a:xfrm>
            <a:off x="3704809" y="2479903"/>
            <a:ext cx="6241049" cy="584775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93FC99BC-8758-3F3A-E3A6-2DCAA042BD09}"/>
              </a:ext>
            </a:extLst>
          </p:cNvPr>
          <p:cNvSpPr txBox="1"/>
          <p:nvPr/>
        </p:nvSpPr>
        <p:spPr>
          <a:xfrm>
            <a:off x="3704811" y="2460853"/>
            <a:ext cx="6514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“Sen tüm eksikliklerden uzaksın” </a:t>
            </a:r>
          </a:p>
        </p:txBody>
      </p:sp>
      <p:sp>
        <p:nvSpPr>
          <p:cNvPr id="7" name="Ok: Beşgen 6">
            <a:extLst>
              <a:ext uri="{FF2B5EF4-FFF2-40B4-BE49-F238E27FC236}">
                <a16:creationId xmlns:a16="http://schemas.microsoft.com/office/drawing/2014/main" id="{EFDDFA17-E3D0-040E-E653-C25B22462116}"/>
              </a:ext>
            </a:extLst>
          </p:cNvPr>
          <p:cNvSpPr/>
          <p:nvPr/>
        </p:nvSpPr>
        <p:spPr>
          <a:xfrm>
            <a:off x="3704015" y="3197918"/>
            <a:ext cx="6241049" cy="584775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38E6FAA-A4A1-256F-C788-DF8DA1490F6D}"/>
              </a:ext>
            </a:extLst>
          </p:cNvPr>
          <p:cNvSpPr txBox="1"/>
          <p:nvPr/>
        </p:nvSpPr>
        <p:spPr>
          <a:xfrm>
            <a:off x="3704810" y="3169398"/>
            <a:ext cx="6153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“Sende hiçbir noksanlık yoktur”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56EF47A-E3CD-7A05-4865-3ECCB2F15822}"/>
              </a:ext>
            </a:extLst>
          </p:cNvPr>
          <p:cNvSpPr txBox="1"/>
          <p:nvPr/>
        </p:nvSpPr>
        <p:spPr>
          <a:xfrm>
            <a:off x="3704809" y="3877943"/>
            <a:ext cx="8486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gibi anlamlara gelmektedir.</a:t>
            </a:r>
          </a:p>
        </p:txBody>
      </p:sp>
      <p:pic>
        <p:nvPicPr>
          <p:cNvPr id="10" name="Resim 9" descr="lamba, işaret, dış mekan, gece içeren bir resim&#10;&#10;Açıklama otomatik olarak oluşturuldu">
            <a:extLst>
              <a:ext uri="{FF2B5EF4-FFF2-40B4-BE49-F238E27FC236}">
                <a16:creationId xmlns:a16="http://schemas.microsoft.com/office/drawing/2014/main" id="{5D6D3009-F18A-F4F5-2588-413C36655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4" y="1000429"/>
            <a:ext cx="3238095" cy="4857143"/>
          </a:xfrm>
          <a:prstGeom prst="rect">
            <a:avLst/>
          </a:prstGeom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C3DF825F-7D86-0960-B2CD-1D7E2FEC8346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506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08E1AE8A-8589-D54F-16A3-B7E4A6750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3A6B053-D21F-D553-80FC-5493ED4ED9DC}"/>
              </a:ext>
            </a:extLst>
          </p:cNvPr>
          <p:cNvSpPr txBox="1"/>
          <p:nvPr/>
        </p:nvSpPr>
        <p:spPr>
          <a:xfrm>
            <a:off x="3705603" y="1244315"/>
            <a:ext cx="84863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• Evrendeki tüm varlıkları ve zamanı düşündüğümüzde bunların yaratılışındaki düzeni bilmek Allah’ın (c.c.) yüceliğini anlamamızı sağlar.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CCC083F5-B75F-9BD0-DAAA-7127C75810CA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0CB07D51-1231-C2FF-AF52-81AA15576C38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CD77815B-19E8-B0C0-46FE-02DEC27F21B7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6A11DFF-D36F-748D-767A-D3A618C2FCAB}"/>
              </a:ext>
            </a:extLst>
          </p:cNvPr>
          <p:cNvSpPr txBox="1"/>
          <p:nvPr/>
        </p:nvSpPr>
        <p:spPr>
          <a:xfrm>
            <a:off x="3705603" y="3601197"/>
            <a:ext cx="82530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• Sübhaneke duasını okuyarak Allah’ın (c.c.) tüm eksiklik ve kusurlardan uzak olduğunu, Allah’ın (c.c.) yüceliğini ve büyüklüğünü kabul ettiğimizi ifade etmiş oluruz.</a:t>
            </a:r>
          </a:p>
        </p:txBody>
      </p:sp>
      <p:pic>
        <p:nvPicPr>
          <p:cNvPr id="4" name="Resim 3" descr="top, küre, gezegen, uzay, boşluk, mekan içeren bir resim&#10;&#10;Açıklama otomatik olarak oluşturuldu">
            <a:extLst>
              <a:ext uri="{FF2B5EF4-FFF2-40B4-BE49-F238E27FC236}">
                <a16:creationId xmlns:a16="http://schemas.microsoft.com/office/drawing/2014/main" id="{9C8F2EE2-54AE-6942-488F-C281FCF0C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44" y="1000429"/>
            <a:ext cx="3238095" cy="4857143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FD61F3B3-D774-680E-2E00-019A1058A24E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12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C9F887BE-25BE-9252-0807-403CE8272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650630D-8306-4598-FA19-8EC85823B9A7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46B42F2-5625-F082-6BB1-7339885A38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Resim 10" descr="el yazısı, metin, yazı tipi, hat sanatı, kaligrafi içeren bir resim&#10;&#10;Açıklama otomatik olarak oluşturuldu">
            <a:extLst>
              <a:ext uri="{FF2B5EF4-FFF2-40B4-BE49-F238E27FC236}">
                <a16:creationId xmlns:a16="http://schemas.microsoft.com/office/drawing/2014/main" id="{E08402AA-8071-CA72-5378-E444B3A4C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254" y="689687"/>
            <a:ext cx="7501493" cy="3646880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CDFFA165-57E9-9824-275C-933140ECFCB8}"/>
              </a:ext>
            </a:extLst>
          </p:cNvPr>
          <p:cNvSpPr txBox="1"/>
          <p:nvPr/>
        </p:nvSpPr>
        <p:spPr>
          <a:xfrm>
            <a:off x="1291772" y="4544810"/>
            <a:ext cx="9249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Sübhânekellâhümme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bi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hamdik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tebârekesmük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teâlâ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ceddük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(ve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celle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senâuk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*) ve lâ ilâhe </a:t>
            </a:r>
            <a:r>
              <a:rPr lang="tr-TR" sz="3200" dirty="0" err="1">
                <a:latin typeface="Arial" panose="020B0604020202020204" pitchFamily="34" charset="0"/>
                <a:cs typeface="Arial" panose="020B0604020202020204" pitchFamily="34" charset="0"/>
              </a:rPr>
              <a:t>ğayrük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66B2670B-88A6-B3AA-05ED-BBA6FC233E2B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09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C9F887BE-25BE-9252-0807-403CE8272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650630D-8306-4598-FA19-8EC85823B9A7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46B42F2-5625-F082-6BB1-7339885A38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 descr="ekran görüntüsü, dikdörtgen içeren bir resim&#10;&#10;Açıklama otomatik olarak oluşturuldu">
            <a:extLst>
              <a:ext uri="{FF2B5EF4-FFF2-40B4-BE49-F238E27FC236}">
                <a16:creationId xmlns:a16="http://schemas.microsoft.com/office/drawing/2014/main" id="{0770BDB4-4606-0A77-1BD4-5F90187E2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4" y="1557986"/>
            <a:ext cx="10963733" cy="3742029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id="{CDFFA165-57E9-9824-275C-933140ECFCB8}"/>
              </a:ext>
            </a:extLst>
          </p:cNvPr>
          <p:cNvSpPr txBox="1"/>
          <p:nvPr/>
        </p:nvSpPr>
        <p:spPr>
          <a:xfrm>
            <a:off x="1471135" y="2397949"/>
            <a:ext cx="92497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Allah'ım! Sen eksik sıfatlardan pak ve uzaksın. Seni daima böyle tenzih eder ve överim. Senin adın mübarektir. Varlığın her şeyden üstündür. Senden başka ilah yoktur.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55E5876-CA88-1662-DF63-5820F7683491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45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9769C193-7FFF-CCEF-78F3-1091315A4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3650630D-8306-4598-FA19-8EC85823B9A7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46B42F2-5625-F082-6BB1-7339885A38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BB8ECD91-24FF-787B-D512-4FC3EC449CE5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Resim 13" descr="ekran görüntüsü, dikdörtgen, kare içeren bir resim&#10;&#10;Açıklama otomatik olarak oluşturuldu">
            <a:extLst>
              <a:ext uri="{FF2B5EF4-FFF2-40B4-BE49-F238E27FC236}">
                <a16:creationId xmlns:a16="http://schemas.microsoft.com/office/drawing/2014/main" id="{33633D05-13CD-B8D5-3226-F4DE636C5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713" y="1094890"/>
            <a:ext cx="2933033" cy="4680000"/>
          </a:xfrm>
          <a:prstGeom prst="rect">
            <a:avLst/>
          </a:prstGeom>
        </p:spPr>
      </p:pic>
      <p:pic>
        <p:nvPicPr>
          <p:cNvPr id="16" name="Resim 15" descr="pembe, leylak, ekran görüntüsü, mor içeren bir resim&#10;&#10;Açıklama otomatik olarak oluşturuldu">
            <a:extLst>
              <a:ext uri="{FF2B5EF4-FFF2-40B4-BE49-F238E27FC236}">
                <a16:creationId xmlns:a16="http://schemas.microsoft.com/office/drawing/2014/main" id="{49CF5853-BDBB-B469-2602-9EE2CAAFB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18" y="1083110"/>
            <a:ext cx="2936699" cy="4680000"/>
          </a:xfrm>
          <a:prstGeom prst="rect">
            <a:avLst/>
          </a:prstGeom>
        </p:spPr>
      </p:pic>
      <p:pic>
        <p:nvPicPr>
          <p:cNvPr id="18" name="Resim 17" descr="ekran görüntüsü, dikdörtgen, kare, sarı içeren bir resim&#10;&#10;Açıklama otomatik olarak oluşturuldu">
            <a:extLst>
              <a:ext uri="{FF2B5EF4-FFF2-40B4-BE49-F238E27FC236}">
                <a16:creationId xmlns:a16="http://schemas.microsoft.com/office/drawing/2014/main" id="{FE42A43F-3AC4-D1E8-C9BF-12760C4DA6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89" y="1094890"/>
            <a:ext cx="2936699" cy="4680000"/>
          </a:xfrm>
          <a:prstGeom prst="rect">
            <a:avLst/>
          </a:prstGeom>
        </p:spPr>
      </p:pic>
      <p:sp>
        <p:nvSpPr>
          <p:cNvPr id="20" name="Metin kutusu 19">
            <a:extLst>
              <a:ext uri="{FF2B5EF4-FFF2-40B4-BE49-F238E27FC236}">
                <a16:creationId xmlns:a16="http://schemas.microsoft.com/office/drawing/2014/main" id="{49CD2795-500D-06AA-5758-23474152BB60}"/>
              </a:ext>
            </a:extLst>
          </p:cNvPr>
          <p:cNvSpPr txBox="1"/>
          <p:nvPr/>
        </p:nvSpPr>
        <p:spPr>
          <a:xfrm>
            <a:off x="1477092" y="1874729"/>
            <a:ext cx="27642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Sübhaneke duası, </a:t>
            </a:r>
          </a:p>
          <a:p>
            <a:pPr algn="ctr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Hz. Muhammed'in (s.a.v.) </a:t>
            </a:r>
          </a:p>
          <a:p>
            <a:pPr algn="ctr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öğrettiği dualardandır.</a:t>
            </a: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5A31A12C-6CB1-12BE-BA61-05672D7723A4}"/>
              </a:ext>
            </a:extLst>
          </p:cNvPr>
          <p:cNvSpPr txBox="1"/>
          <p:nvPr/>
        </p:nvSpPr>
        <p:spPr>
          <a:xfrm>
            <a:off x="4713864" y="1874729"/>
            <a:ext cx="276427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Tekbir ile namaza başlarken ilk olarak bu dua okunur ve her namazda O’nun yüceliği övülür.</a:t>
            </a: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AACD1961-9B8E-27E8-C9AE-DE61D09B1B4C}"/>
              </a:ext>
            </a:extLst>
          </p:cNvPr>
          <p:cNvSpPr txBox="1"/>
          <p:nvPr/>
        </p:nvSpPr>
        <p:spPr>
          <a:xfrm>
            <a:off x="7950635" y="1443841"/>
            <a:ext cx="27642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Cenaze namazlarında da okunan bu dua hayatın her anında O’na olan saygıyı ve övgüyü ifade etmenin güzel bir yoludur.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7B2516A-9A2B-8866-B8F7-F19D73FADC16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82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kırpıntı çizim, grafik, çizim içeren bir resim&#10;&#10;Açıklama otomatik olarak oluşturuldu">
            <a:extLst>
              <a:ext uri="{FF2B5EF4-FFF2-40B4-BE49-F238E27FC236}">
                <a16:creationId xmlns:a16="http://schemas.microsoft.com/office/drawing/2014/main" id="{965E55B0-FC79-3C18-4E3F-EDCAE1AB3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D13F1733-1837-3E6E-957B-80E2491AD43E}"/>
              </a:ext>
            </a:extLst>
          </p:cNvPr>
          <p:cNvSpPr txBox="1"/>
          <p:nvPr/>
        </p:nvSpPr>
        <p:spPr>
          <a:xfrm>
            <a:off x="459772" y="60943"/>
            <a:ext cx="6695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SINIF / 1. ÜNİTE: </a:t>
            </a:r>
            <a:r>
              <a:rPr lang="tr-TR" b="1" dirty="0">
                <a:solidFill>
                  <a:srgbClr val="F2FA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GÜNLÜK HAYATTAKİ DİNİ İFADELER</a:t>
            </a:r>
            <a:endParaRPr lang="en-US" sz="1800" b="1" dirty="0">
              <a:solidFill>
                <a:srgbClr val="F2FA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56F09A7C-CC73-354B-D13E-A23EC0375708}"/>
              </a:ext>
            </a:extLst>
          </p:cNvPr>
          <p:cNvSpPr txBox="1"/>
          <p:nvPr/>
        </p:nvSpPr>
        <p:spPr>
          <a:xfrm>
            <a:off x="10219198" y="199455"/>
            <a:ext cx="2049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mikailokumus</a:t>
            </a:r>
            <a:r>
              <a:rPr lang="tr-T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126F83A0-036B-7880-C9D4-E43DF5B7079A}"/>
              </a:ext>
            </a:extLst>
          </p:cNvPr>
          <p:cNvSpPr txBox="1"/>
          <p:nvPr/>
        </p:nvSpPr>
        <p:spPr>
          <a:xfrm>
            <a:off x="10181001" y="506075"/>
            <a:ext cx="2049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 Kültürü</a:t>
            </a:r>
          </a:p>
          <a:p>
            <a:pPr algn="ctr"/>
            <a:r>
              <a:rPr lang="tr-T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Doküman Dünyası</a:t>
            </a:r>
          </a:p>
        </p:txBody>
      </p:sp>
      <p:pic>
        <p:nvPicPr>
          <p:cNvPr id="13" name="Resim 12" descr="daire, grafik, renklilik, sanat içeren bir resim&#10;&#10;Açıklama otomatik olarak oluşturuldu">
            <a:extLst>
              <a:ext uri="{FF2B5EF4-FFF2-40B4-BE49-F238E27FC236}">
                <a16:creationId xmlns:a16="http://schemas.microsoft.com/office/drawing/2014/main" id="{F71F6A5F-4091-22BF-C780-2F58B7360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50" y="1346481"/>
            <a:ext cx="2894701" cy="4165038"/>
          </a:xfrm>
          <a:prstGeom prst="rect">
            <a:avLst/>
          </a:prstGeom>
        </p:spPr>
      </p:pic>
      <p:sp>
        <p:nvSpPr>
          <p:cNvPr id="23" name="Metin kutusu 22">
            <a:extLst>
              <a:ext uri="{FF2B5EF4-FFF2-40B4-BE49-F238E27FC236}">
                <a16:creationId xmlns:a16="http://schemas.microsoft.com/office/drawing/2014/main" id="{B852FCC3-71E7-78E7-6713-CCA3D3003A5B}"/>
              </a:ext>
            </a:extLst>
          </p:cNvPr>
          <p:cNvSpPr txBox="1"/>
          <p:nvPr/>
        </p:nvSpPr>
        <p:spPr>
          <a:xfrm>
            <a:off x="459773" y="679107"/>
            <a:ext cx="6695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Sübhaneke duasının özellikleri:</a:t>
            </a:r>
          </a:p>
        </p:txBody>
      </p:sp>
      <p:sp>
        <p:nvSpPr>
          <p:cNvPr id="24" name="Metin kutusu 23">
            <a:extLst>
              <a:ext uri="{FF2B5EF4-FFF2-40B4-BE49-F238E27FC236}">
                <a16:creationId xmlns:a16="http://schemas.microsoft.com/office/drawing/2014/main" id="{14503C8D-E02B-CC52-026D-7BBEE6EDFE4E}"/>
              </a:ext>
            </a:extLst>
          </p:cNvPr>
          <p:cNvSpPr txBox="1"/>
          <p:nvPr/>
        </p:nvSpPr>
        <p:spPr>
          <a:xfrm>
            <a:off x="7596552" y="1590111"/>
            <a:ext cx="430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Allah’ın (c.c.) eksik sıfatlardan uzak olduğunu hatırlatır.</a:t>
            </a: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A0DFDAB5-CB2B-5D20-7911-89610AEF9A64}"/>
              </a:ext>
            </a:extLst>
          </p:cNvPr>
          <p:cNvSpPr txBox="1"/>
          <p:nvPr/>
        </p:nvSpPr>
        <p:spPr>
          <a:xfrm>
            <a:off x="7596552" y="3485272"/>
            <a:ext cx="3817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Kul ile Allah (c.c.) arasındaki ilişkiyi tanımlar. </a:t>
            </a:r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386FB3CE-9647-BDD9-9062-3380B2C2D5C2}"/>
              </a:ext>
            </a:extLst>
          </p:cNvPr>
          <p:cNvSpPr txBox="1"/>
          <p:nvPr/>
        </p:nvSpPr>
        <p:spPr>
          <a:xfrm>
            <a:off x="216424" y="2531526"/>
            <a:ext cx="430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Allah’ın (c.c.) bir ve eşsiz olduğunu belirtir.</a:t>
            </a:r>
          </a:p>
        </p:txBody>
      </p:sp>
      <p:sp>
        <p:nvSpPr>
          <p:cNvPr id="27" name="Metin kutusu 26">
            <a:extLst>
              <a:ext uri="{FF2B5EF4-FFF2-40B4-BE49-F238E27FC236}">
                <a16:creationId xmlns:a16="http://schemas.microsoft.com/office/drawing/2014/main" id="{F266E25E-EFA8-6DDF-A449-0A0B36FEB60D}"/>
              </a:ext>
            </a:extLst>
          </p:cNvPr>
          <p:cNvSpPr txBox="1"/>
          <p:nvPr/>
        </p:nvSpPr>
        <p:spPr>
          <a:xfrm>
            <a:off x="216423" y="4426687"/>
            <a:ext cx="4304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Rabb’imize olan bağlılığımızı ifade ederiz.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33BACCCF-9DA7-2BF1-FBC0-2382D0E70533}"/>
              </a:ext>
            </a:extLst>
          </p:cNvPr>
          <p:cNvSpPr txBox="1"/>
          <p:nvPr/>
        </p:nvSpPr>
        <p:spPr>
          <a:xfrm>
            <a:off x="140790" y="6322713"/>
            <a:ext cx="11910420" cy="4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16"/>
              </a:lnSpc>
            </a:pPr>
            <a:r>
              <a:rPr lang="en-US" sz="1500" dirty="0">
                <a:solidFill>
                  <a:srgbClr val="FFFFFF"/>
                </a:solidFill>
                <a:latin typeface="Arial"/>
              </a:rPr>
              <a:t>Bu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içeriklerin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daha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fazlasına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 </a:t>
            </a:r>
            <a:r>
              <a:rPr lang="tr-TR" sz="1500" dirty="0">
                <a:solidFill>
                  <a:srgbClr val="FFFFFF"/>
                </a:solidFill>
                <a:latin typeface="Arial"/>
              </a:rPr>
              <a:t>mikailokumus.com </a:t>
            </a:r>
            <a:r>
              <a:rPr lang="en-US" sz="1500" dirty="0" err="1">
                <a:solidFill>
                  <a:srgbClr val="FFFFFF"/>
                </a:solidFill>
                <a:latin typeface="Arial"/>
              </a:rPr>
              <a:t>ulaşabilirsiniz</a:t>
            </a:r>
            <a:r>
              <a:rPr lang="en-US" sz="1500" dirty="0">
                <a:solidFill>
                  <a:srgbClr val="FFFFFF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34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904353D-2724-4137-82E0-C59FEE7C4C26}">
  <we:reference id="wa104380518" version="3.5.0.0" store="tr-TR" storeType="OMEX"/>
  <we:alternateReferences>
    <we:reference id="WA104380518" version="3.5.0.0" store="WA10438051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1342</Words>
  <Application>Microsoft Office PowerPoint</Application>
  <PresentationFormat>Geniş ekran</PresentationFormat>
  <Paragraphs>273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Ekrem Balcı</dc:creator>
  <cp:lastModifiedBy>Ekrem Balcı</cp:lastModifiedBy>
  <cp:revision>14</cp:revision>
  <dcterms:created xsi:type="dcterms:W3CDTF">2023-07-30T08:03:49Z</dcterms:created>
  <dcterms:modified xsi:type="dcterms:W3CDTF">2023-09-04T08:24:07Z</dcterms:modified>
</cp:coreProperties>
</file>