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70" r:id="rId5"/>
    <p:sldId id="275" r:id="rId6"/>
    <p:sldId id="276" r:id="rId7"/>
    <p:sldId id="277" r:id="rId8"/>
    <p:sldId id="278" r:id="rId9"/>
    <p:sldId id="279" r:id="rId10"/>
    <p:sldId id="267" r:id="rId11"/>
    <p:sldId id="271" r:id="rId12"/>
    <p:sldId id="272" r:id="rId13"/>
    <p:sldId id="273" r:id="rId14"/>
    <p:sldId id="274" r:id="rId15"/>
    <p:sldId id="260" r:id="rId16"/>
    <p:sldId id="261" r:id="rId17"/>
    <p:sldId id="264" r:id="rId18"/>
    <p:sldId id="265" r:id="rId19"/>
    <p:sldId id="269" r:id="rId20"/>
    <p:sldId id="268" r:id="rId21"/>
    <p:sldId id="258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D98"/>
    <a:srgbClr val="49484E"/>
    <a:srgbClr val="934965"/>
    <a:srgbClr val="605E69"/>
    <a:srgbClr val="30302F"/>
    <a:srgbClr val="FFFFFF"/>
    <a:srgbClr val="EE4E2A"/>
    <a:srgbClr val="01ADB7"/>
    <a:srgbClr val="856647"/>
    <a:srgbClr val="D3B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çizgi film içeren bir resim&#10;&#10;Açıklama otomatik olarak oluşturuldu">
            <a:extLst>
              <a:ext uri="{FF2B5EF4-FFF2-40B4-BE49-F238E27FC236}">
                <a16:creationId xmlns:a16="http://schemas.microsoft.com/office/drawing/2014/main" id="{191B0D2D-43F5-1563-94C1-B8381E18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291552"/>
            <a:ext cx="1064301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İman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, Yüce Allah’ın varlığına, birliğine, peygamberlerine, ahiret gününe, kitaplarına, meleklerine, hayır ve şerrin Allah’tan (c.c.) geldiğine inanmaktır.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866862" y="1347667"/>
            <a:ext cx="245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NOT EDELİM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“… Allah, müjdeleyici ve uyarıcı olarak peygamberleri gönderdi. İnsanlar arasında, anlaşmazlığa düştükleri hususlarda hüküm vermeleri için, onlarla beraber hak yolu gösteren kitapları da gönderdi…”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(Bakara suresi, 213. ayet)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Peygamberler insanlara doğru yola göstermek için seçilmiştir.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İlahi kitaplar gerçek bilgi verir ve anlaşmazlıkları bitirir.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Allah’ın (c.c.) elçileri insanlara bazı hususlarda uyarıda bulunur.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643017" cy="2939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Bir gün Resulullah’ın huzuruna yolcu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giyinimli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bir adam çıkageldi ve birtakım sorular sorduktan sonra “şimdi imanı anlat bana” dedi. 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Resulullah (sav) “Allah’a, meleklerine, kitaplarına, peygamberlerine, ahiret gününe inanmandır. Yine hayrına ve şerrine inanmandır.” buyurdu.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Peygamberimiz imanın şartlarını saymıştır.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İnanç esasları belirlidir  ve değişmez esaslardır.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Temel iman esasları Hz. Muhammed (sav) hayatta iken ayetlerle belirlenmiştir.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267310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1854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Sözlükte ‘’inanma tasdik etme’’ demek olup, dinî bir terim olarak ise; Yüce Allah’ın (c.c.) varlığına, birliğine, sıfatlarına, peygamberlerine, ahiret gününe, kitaplarına, meleklerine, iyiliğin ve kötülüğün O’ndan geldiğine inanmaktır.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Metinde tanımı verilen kavram aşağıdakilerden hangisidir?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İman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İslam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Ahiret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Haram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458360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Peygamberlere inanmak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Namaz kılmak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Ahirete inanmak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IV. Hacca gitmek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V.  Kur’an okumak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VI. Meleklere inanmak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Numaralanmış ifadelerden hangileri İslam’ın inanç esaslarından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değildir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I, II 					B) III, IV, VI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II, IV, V 				D) II, IV, V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C25E4566-2130-C7FA-AA77-D606E501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48590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Ahirete iman eden bir insandan aşağıdaki davranışlardan hangisi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beklenmez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Ahirette hesaba çekileceğini bildiği için davranışlarının sorumluluklarını üstlenir.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Dünyadayken iyi ve güzel şeyler yapanların ahirette ödüllendirileceğini bilerek hareket eder.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Dünya hayatının geçiciliğinin farkında olur ve vaktini daha faydalı işler yaparak harcar.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Bu dünyadaki yaşantısı için hiçbir şey yapmadan dua edip ahireti bekler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ekran görüntüsü, metin, sarı, tasarım içeren bir resim&#10;&#10;Açıklama otomatik olarak oluşturuldu">
            <a:extLst>
              <a:ext uri="{FF2B5EF4-FFF2-40B4-BE49-F238E27FC236}">
                <a16:creationId xmlns:a16="http://schemas.microsoft.com/office/drawing/2014/main" id="{35669D94-C0D1-C0E6-036F-38F20491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174204"/>
              </p:ext>
            </p:extLst>
          </p:nvPr>
        </p:nvGraphicFramePr>
        <p:xfrm>
          <a:off x="856343" y="1314751"/>
          <a:ext cx="10348686" cy="4737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Yüce Allah insanlara hak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yolu 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göstermek için insanlar arasından peygamberler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seçmiştir.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Allah’ın (c.c.) emriyle çeşitli görevleri yerine getiren ve gözle görülmeyen varlıklara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peygamber denir.</a:t>
                      </a:r>
                      <a:endParaRPr lang="tr-T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İnsanın ölümüyle başlayıp sonsuza kadar sürecek olan hayat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ahiret hayatıdır.</a:t>
                      </a:r>
                      <a:endParaRPr lang="tr-T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 şeyin, Allah’ın (c.c.) yarattığı ölçüye göre gerçekleşmesi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hayır kavramının tanımıdır.</a:t>
                      </a:r>
                      <a:endParaRPr lang="tr-T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Allah’ın (c.c.) son peygamber Hz. Muhammed’e (s.a.v.) bildirdiği kitap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-ı Kerim’dir.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İslam’ın inanç esaslarını şüphe duymadan kabul etmeye ve inanmaya iman etmek denir.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İmanın şartları </a:t>
                      </a:r>
                      <a:r>
                        <a:rPr lang="tr-TR" sz="18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Hz. Muhammed’in (s.a.v.) vefatından</a:t>
                      </a:r>
                      <a:r>
                        <a:rPr lang="tr-TR" sz="18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sonra</a:t>
                      </a:r>
                      <a:r>
                        <a:rPr lang="tr-TR" sz="18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ortak</a:t>
                      </a:r>
                      <a:r>
                        <a:rPr lang="tr-TR" sz="1800" kern="1200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görüşlerle</a:t>
                      </a:r>
                      <a:r>
                        <a:rPr lang="tr-TR" sz="1800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belirlenmiştir.</a:t>
                      </a:r>
                      <a:endParaRPr lang="tr-TR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158739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04282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3386154"/>
            <a:ext cx="453905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4071496"/>
            <a:ext cx="603141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39577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5425025"/>
            <a:ext cx="453905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metin içeren bir resim&#10;&#10;Açıklama otomatik olarak oluşturuldu">
            <a:extLst>
              <a:ext uri="{FF2B5EF4-FFF2-40B4-BE49-F238E27FC236}">
                <a16:creationId xmlns:a16="http://schemas.microsoft.com/office/drawing/2014/main" id="{956FE99F-A2B8-0DAB-28EF-F28C5D33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kavramları Sözcük Avı bulmacasından bulunuz.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2743200" y="5591331"/>
            <a:ext cx="2503357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>
            <a:off x="5486399" y="1895118"/>
            <a:ext cx="400546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>
            <a:off x="3388113" y="3743791"/>
            <a:ext cx="610066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2670581" y="1422313"/>
            <a:ext cx="191641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4104638" y="4661155"/>
            <a:ext cx="4634627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1825961" y="4231847"/>
            <a:ext cx="221325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8128764" y="2824773"/>
            <a:ext cx="221325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10800000">
            <a:off x="4774995" y="2813615"/>
            <a:ext cx="197057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6200000">
            <a:off x="2049327" y="2117963"/>
            <a:ext cx="176651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16200000">
            <a:off x="3030712" y="4435871"/>
            <a:ext cx="262130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6A3261C3-ACAD-45A9-92FB-B8D38BC62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239015"/>
              </p:ext>
            </p:extLst>
          </p:nvPr>
        </p:nvGraphicFramePr>
        <p:xfrm>
          <a:off x="2595540" y="1383946"/>
          <a:ext cx="7000920" cy="4629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092">
                  <a:extLst>
                    <a:ext uri="{9D8B030D-6E8A-4147-A177-3AD203B41FA5}">
                      <a16:colId xmlns:a16="http://schemas.microsoft.com/office/drawing/2014/main" val="896029279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847233141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57348244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945799433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601127559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492680972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2917102705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4075713325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1450445993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708325792"/>
                    </a:ext>
                  </a:extLst>
                </a:gridCol>
              </a:tblGrid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128091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039306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682982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71843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374510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040055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579522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558379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288107"/>
                  </a:ext>
                </a:extLst>
              </a:tr>
              <a:tr h="462975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882177"/>
                  </a:ext>
                </a:extLst>
              </a:tr>
            </a:tbl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İMAN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ŞER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DİN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ŞART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MELEK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PEYGAMBER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ALLAH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AHİRET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HAYIR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İNANMAK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015484" y="1503182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İslam’ın inanç esasları “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imanın şartları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olarak bilinir.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015485" y="3415826"/>
            <a:ext cx="776678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Bu esaslar Allah’ın (c.c.) varlığına ve birliğine, meleklerine, kitaplarına, peygamberlerine, ahiret gününe, kader ve kazaya inanmayı kapsar.</a:t>
            </a:r>
          </a:p>
        </p:txBody>
      </p:sp>
      <p:pic>
        <p:nvPicPr>
          <p:cNvPr id="7" name="Resim 6" descr="gece, iç mekan, hafif, kadın içeren bir resim&#10;&#10;Açıklama otomatik olarak oluşturuldu">
            <a:extLst>
              <a:ext uri="{FF2B5EF4-FFF2-40B4-BE49-F238E27FC236}">
                <a16:creationId xmlns:a16="http://schemas.microsoft.com/office/drawing/2014/main" id="{B02E6A8D-C4B9-C2EA-A063-AA9D20A2E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2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metin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E9CFAD85-841E-A7D1-3D5C-45E1C56C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5" y="1358447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5" y="2206168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Peygamber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Ahiret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İman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Kur'an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396547"/>
            <a:ext cx="64435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Allah’ın (c.c.) her şeyi belli bir ölçüye göre belirlemesi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084703"/>
            <a:ext cx="64435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İnanmak, tasdik etmek, kabul etmek, benimsemek, kalben onaylamak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3087788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Yüce Allah’ın</a:t>
            </a: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(c.c.)</a:t>
            </a: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insanlara gönderdiği son ilahi kitap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755629"/>
            <a:ext cx="63236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İnsanın ölümüyle başlayıp sonsuza kadar sürecek olan hayat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1" y="4608814"/>
            <a:ext cx="6608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Allah’ın (c.c.) emriyle çeşitli görevleri yerine getiren, nurdan yaratılmış varlık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446310"/>
            <a:ext cx="6443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 (c.c.) emir, yasak ve öğütlerini bildirmek için seçilen elçi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47A9A7AF-55B9-657C-8090-8C8EAD9BE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daire, sarı, renklilik içeren bir resim&#10;&#10;Açıklama otomatik olarak oluşturuldu">
            <a:extLst>
              <a:ext uri="{FF2B5EF4-FFF2-40B4-BE49-F238E27FC236}">
                <a16:creationId xmlns:a16="http://schemas.microsoft.com/office/drawing/2014/main" id="{2E354096-D1BE-320C-69A0-8C635751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894927"/>
            <a:ext cx="4890760" cy="506814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ECBF28F-968F-54E3-DC9C-ED3D89CA8374}"/>
              </a:ext>
            </a:extLst>
          </p:cNvPr>
          <p:cNvSpPr txBox="1"/>
          <p:nvPr/>
        </p:nvSpPr>
        <p:spPr>
          <a:xfrm>
            <a:off x="1074411" y="1776017"/>
            <a:ext cx="3661481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900" b="1" dirty="0">
                <a:latin typeface="Arial" panose="020B0604020202020204" pitchFamily="34" charset="0"/>
                <a:cs typeface="Arial" panose="020B0604020202020204" pitchFamily="34" charset="0"/>
              </a:rPr>
              <a:t>İman</a:t>
            </a:r>
            <a:r>
              <a:rPr lang="tr-TR" sz="2900" dirty="0">
                <a:latin typeface="Arial" panose="020B0604020202020204" pitchFamily="34" charset="0"/>
                <a:cs typeface="Arial" panose="020B0604020202020204" pitchFamily="34" charset="0"/>
              </a:rPr>
              <a:t> sözlükte, inanmak, tasdik etmek, kabul etmek, benimsemek, kalben onaylamak, gönülden kabullenmek gibi anlamlara gelir.</a:t>
            </a:r>
          </a:p>
        </p:txBody>
      </p:sp>
      <p:pic>
        <p:nvPicPr>
          <p:cNvPr id="10" name="Resim 9" descr="daire, sarı, renklilik içeren bir resim&#10;&#10;Açıklama otomatik olarak oluşturuldu">
            <a:extLst>
              <a:ext uri="{FF2B5EF4-FFF2-40B4-BE49-F238E27FC236}">
                <a16:creationId xmlns:a16="http://schemas.microsoft.com/office/drawing/2014/main" id="{141BF6CA-513E-1522-0D86-092356140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68" y="894927"/>
            <a:ext cx="4890760" cy="506814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7456108" y="2267143"/>
            <a:ext cx="3661481" cy="23237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900" dirty="0">
                <a:latin typeface="Arial" panose="020B0604020202020204" pitchFamily="34" charset="0"/>
                <a:cs typeface="Arial" panose="020B0604020202020204" pitchFamily="34" charset="0"/>
              </a:rPr>
              <a:t>Terim olarak </a:t>
            </a:r>
            <a:r>
              <a:rPr lang="tr-TR" sz="2900" b="1" dirty="0">
                <a:latin typeface="Arial" panose="020B0604020202020204" pitchFamily="34" charset="0"/>
                <a:cs typeface="Arial" panose="020B0604020202020204" pitchFamily="34" charset="0"/>
              </a:rPr>
              <a:t>iman</a:t>
            </a:r>
            <a:r>
              <a:rPr lang="tr-TR" sz="2900" dirty="0">
                <a:latin typeface="Arial" panose="020B0604020202020204" pitchFamily="34" charset="0"/>
                <a:cs typeface="Arial" panose="020B0604020202020204" pitchFamily="34" charset="0"/>
              </a:rPr>
              <a:t>, İslam’ın inanç esaslarını şüphe duymadan kabul etmek ve inanmaktır.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4502336D-E6C2-F97F-3A06-55181F7596F0}"/>
              </a:ext>
            </a:extLst>
          </p:cNvPr>
          <p:cNvSpPr/>
          <p:nvPr/>
        </p:nvSpPr>
        <p:spPr>
          <a:xfrm>
            <a:off x="5361408" y="2889353"/>
            <a:ext cx="1385277" cy="1079291"/>
          </a:xfrm>
          <a:prstGeom prst="rightArrow">
            <a:avLst/>
          </a:prstGeom>
          <a:solidFill>
            <a:srgbClr val="F0EE32"/>
          </a:solidFill>
          <a:ln w="38100">
            <a:solidFill>
              <a:srgbClr val="EE4E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725667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Yüce Allah’ın eşi ve benzeri olmayan bir varlık olduğuna iman ederiz.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563890"/>
            <a:ext cx="7766784" cy="1523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“De ki: O Allah birdir. Allah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sameddir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(Hiç kimseye ve hiçbir şeye muhtaç değildir. Her şey ve herkes ona muhtaçtır.). O, doğurmamış ve doğmamıştır. Onun hiçbir dengi yoktur.”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(İhlâs suresi, 1-4. ayetler)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2" y="729000"/>
            <a:ext cx="2975429" cy="719528"/>
          </a:xfrm>
          <a:prstGeom prst="roundRect">
            <a:avLst/>
          </a:prstGeom>
          <a:solidFill>
            <a:srgbClr val="8566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Allah'a (c.c.) İman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Resim 10" descr="işaret, el yazısı, sanat, metin içeren bir resim&#10;&#10;Açıklama otomatik olarak oluşturuldu">
            <a:extLst>
              <a:ext uri="{FF2B5EF4-FFF2-40B4-BE49-F238E27FC236}">
                <a16:creationId xmlns:a16="http://schemas.microsoft.com/office/drawing/2014/main" id="{8E815AD5-E420-F14C-266F-10CD80D44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2913946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Yüce Allah’a ayetler ve hadisler çerçevesinde tanıdığımız şekilde iman ederiz.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927A792-5915-D977-D58E-3F37B22F6EE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7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725667"/>
            <a:ext cx="776678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Yüce Allah insanları doğru yola yöneltmek için peygamberler aracılığıyla kitaplar göndermiştir.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668820"/>
            <a:ext cx="7766784" cy="1369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"Onlar sana indirilene de, senden önce indirilenlere de inanırlar. Ahirete de kesin olarak inanırlar."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(Bakara suresi, 4.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355338" cy="719528"/>
          </a:xfrm>
          <a:prstGeom prst="roundRect">
            <a:avLst/>
          </a:prstGeom>
          <a:solidFill>
            <a:srgbClr val="3030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Kitaplara İman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 descr="kişi, şahıs, kitap, metin, el yazısı içeren bir resim&#10;&#10;Açıklama otomatik olarak oluşturuldu">
            <a:extLst>
              <a:ext uri="{FF2B5EF4-FFF2-40B4-BE49-F238E27FC236}">
                <a16:creationId xmlns:a16="http://schemas.microsoft.com/office/drawing/2014/main" id="{08BCF21B-F1A0-7F05-A5D7-D3B4EAF27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2913946"/>
            <a:ext cx="77667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Kerim, Yüce Allah’ın gönderdiği son ilahi kitaptır.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D93FC20-CEB0-08C8-9511-7C2587CB7A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3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05747"/>
            <a:ext cx="781637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Allah’ın (c.c.) emriyle çeşitli görevleri yerine getiren, nurdan yaratılmış ve gözle görülmeyen iyilik sembolü varlıkların var olduğuna iman etmektir.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563890"/>
            <a:ext cx="7766784" cy="1523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“…Melekler ise Rablerini hamt ile tespih ederler ve yeryüzündekiler için bağışlanma dilerler. İyi bilin ki Allah, çok bağışlayandır, çok merhamet edendir.”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Şûrâ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suresi, 5.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535220" cy="719528"/>
          </a:xfrm>
          <a:prstGeom prst="roundRect">
            <a:avLst/>
          </a:prstGeom>
          <a:solidFill>
            <a:srgbClr val="0A5D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Meleklere İman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 descr="ekran görüntüsü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A1FE1852-B8AF-92C7-29EB-229505FBD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3018876"/>
            <a:ext cx="776678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Cebrail, Azrail, Mikail ve İsrafil bu meleklerden bazılarıdır. Bu meleklere 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Dört Büyük Melek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denilmektedir.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E756565-7CCF-E726-BE41-671E99BF12F3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05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05747"/>
            <a:ext cx="781637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Allah (c.c.) emir, yasak ve öğütlerini bildirmek için insanlar arasından </a:t>
            </a: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elçiler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seçmiştir.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533910"/>
            <a:ext cx="7766784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“Ey iman edenler! Allah’a, Peygamberine, Peygamberine indirdiği kitaba ve daha önce indirdiği kitaba iman edin...”</a:t>
            </a:r>
          </a:p>
          <a:p>
            <a:pPr algn="r"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(Nisa suresi, 136.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3344688" cy="719528"/>
          </a:xfrm>
          <a:prstGeom prst="roundRect">
            <a:avLst/>
          </a:prstGeom>
          <a:solidFill>
            <a:srgbClr val="4948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Peygamberlere İman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 descr="siyah beyaz, hafif içeren bir resim&#10;&#10;Açıklama otomatik olarak düşük güvenilirlik düzeyiyle oluşturuldu">
            <a:extLst>
              <a:ext uri="{FF2B5EF4-FFF2-40B4-BE49-F238E27FC236}">
                <a16:creationId xmlns:a16="http://schemas.microsoft.com/office/drawing/2014/main" id="{11484CA7-70A9-DF48-0D20-970E13E0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2824006"/>
            <a:ext cx="776678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Allah'ın (c.c.) insanlar arasından seçtiği bu elçilere peygamber denir. Peygamberler, Allah’tan (c.c.) aldıkları mesajı insanlara iletirler.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475E2B3-4EA1-4B52-84B8-F5218A19CE7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36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05747"/>
            <a:ext cx="7816375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İnsanın ölümüyle başlayıp </a:t>
            </a:r>
            <a:r>
              <a:rPr lang="tr-TR" sz="2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sonsuz</a:t>
            </a: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a kadar sürecek olan hayata ahiret hayatı denir. Bu hayatın varlığına inanmak ahirete iman etmektir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653830"/>
            <a:ext cx="7766784" cy="1369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"Onlar sana indirilene de, senden önce indirilenlere de inanırlar. Ahirete de kesin olarak inanırlar."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(Bakara suresi, 4.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3" y="729000"/>
            <a:ext cx="2190445" cy="719528"/>
          </a:xfrm>
          <a:prstGeom prst="roundRect">
            <a:avLst/>
          </a:prstGeom>
          <a:solidFill>
            <a:srgbClr val="9349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Ahirete İman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 descr="gökyüzü, bulut, ekran görüntüsü, gündoğumu içeren bir resim&#10;&#10;Açıklama otomatik olarak oluşturuldu">
            <a:extLst>
              <a:ext uri="{FF2B5EF4-FFF2-40B4-BE49-F238E27FC236}">
                <a16:creationId xmlns:a16="http://schemas.microsoft.com/office/drawing/2014/main" id="{84F0AAAD-D23B-2E79-A874-5764AF70D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4" y="2952519"/>
            <a:ext cx="7766784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İnsanlar ahirette, dünya hayatında yaptığı davranışlardan 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hesab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a çekilecekler ve yaptıklarının karşılığını alacaklardır.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1785507-CBE0-C6CF-88CD-F7892D2083C9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8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İSLAM'IN İNANÇ ESASLARI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4" y="1605747"/>
            <a:ext cx="781637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Kader, Allah’ın (c.c.) her şeyi bir ölçüye göre belirlemesi ve </a:t>
            </a:r>
            <a:r>
              <a:rPr lang="tr-T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planlaması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dır.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40BBF6A2-4499-0CE4-984A-A799A9FF9145}"/>
              </a:ext>
            </a:extLst>
          </p:cNvPr>
          <p:cNvSpPr/>
          <p:nvPr/>
        </p:nvSpPr>
        <p:spPr>
          <a:xfrm>
            <a:off x="-2" y="4466997"/>
            <a:ext cx="12191999" cy="177311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67884" y="4533910"/>
            <a:ext cx="7766784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“Ey iman edenler! Allah’a, Peygamberine, Peygamberine indirdiği kitaba ve daha önce indirdiği kitaba iman edin...”</a:t>
            </a:r>
          </a:p>
          <a:p>
            <a:pPr algn="r"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(Nisa suresi, 136. ayet)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4" y="729000"/>
            <a:ext cx="3600000" cy="719528"/>
          </a:xfrm>
          <a:prstGeom prst="roundRect">
            <a:avLst/>
          </a:prstGeom>
          <a:solidFill>
            <a:srgbClr val="605E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Kader ve Kazaya İman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Resim 12" descr="ekran görüntüsü, küre, daire, hafif içeren bir resim&#10;&#10;Açıklama otomatik olarak oluşturuldu">
            <a:extLst>
              <a:ext uri="{FF2B5EF4-FFF2-40B4-BE49-F238E27FC236}">
                <a16:creationId xmlns:a16="http://schemas.microsoft.com/office/drawing/2014/main" id="{A94E05BA-D207-80F5-642A-360C3FCB8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8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4" y="2532407"/>
            <a:ext cx="776678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Kaza ise olayların bu ölçüye göre </a:t>
            </a:r>
            <a:r>
              <a:rPr lang="tr-T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yaratılması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ve gerçekleşmesidir.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FE99A4D-8162-8125-95C1-D0A789CDC468}"/>
              </a:ext>
            </a:extLst>
          </p:cNvPr>
          <p:cNvSpPr txBox="1"/>
          <p:nvPr/>
        </p:nvSpPr>
        <p:spPr>
          <a:xfrm>
            <a:off x="4217475" y="3459067"/>
            <a:ext cx="776678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Allah'a (c.c.) iman eden her Müslümanın, evrende var olan her şeyin Allah'ın (c.c.) planı dahilinde olduğunu bilmelidir.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3FE322E-6306-8480-F89D-8272A766066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6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3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1591</Words>
  <Application>Microsoft Office PowerPoint</Application>
  <PresentationFormat>Geniş ekran</PresentationFormat>
  <Paragraphs>265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14</cp:revision>
  <dcterms:created xsi:type="dcterms:W3CDTF">2023-08-29T09:05:15Z</dcterms:created>
  <dcterms:modified xsi:type="dcterms:W3CDTF">2023-09-02T19:56:13Z</dcterms:modified>
</cp:coreProperties>
</file>