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71" r:id="rId14"/>
    <p:sldId id="272" r:id="rId15"/>
    <p:sldId id="273" r:id="rId16"/>
    <p:sldId id="274" r:id="rId17"/>
    <p:sldId id="275" r:id="rId18"/>
    <p:sldId id="276" r:id="rId19"/>
    <p:sldId id="277" r:id="rId20"/>
    <p:sldId id="278" r:id="rId21"/>
    <p:sldId id="279" r:id="rId22"/>
  </p:sldIdLst>
  <p:sldSz cx="18288000" cy="10287000"/>
  <p:notesSz cx="6858000" cy="9144000"/>
  <p:embeddedFontLst>
    <p:embeddedFont>
      <p:font typeface="Arial" panose="020B0604020202020204" pitchFamily="34" charset="0"/>
      <p:regular r:id="rId23"/>
    </p:embeddedFont>
    <p:embeddedFont>
      <p:font typeface="Arial Bold" panose="020B0604020202020204" pitchFamily="34" charset="-94"/>
      <p:regular r:id="rId24"/>
    </p:embeddedFont>
    <p:embeddedFont>
      <p:font typeface="Arimo" panose="020B0604020202020204" charset="0"/>
      <p:regular r:id="rId25"/>
    </p:embeddedFont>
    <p:embeddedFont>
      <p:font typeface="Arimo Bold" panose="020B0604020202020204" charset="0"/>
      <p:regular r:id="rId26"/>
    </p:embeddedFont>
    <p:embeddedFont>
      <p:font typeface="Calibri" panose="020F0502020204030204"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3" d="100"/>
          <a:sy n="43" d="100"/>
        </p:scale>
        <p:origin x="85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font" Target="fonts/font8.fntdata"/><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sv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17.png"/><Relationship Id="rId7" Type="http://schemas.openxmlformats.org/officeDocument/2006/relationships/image" Target="../media/image32.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8.svg"/></Relationships>
</file>

<file path=ppt/slides/_rels/slide11.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43.jpeg"/><Relationship Id="rId3" Type="http://schemas.openxmlformats.org/officeDocument/2006/relationships/image" Target="../media/image17.png"/><Relationship Id="rId7" Type="http://schemas.openxmlformats.org/officeDocument/2006/relationships/image" Target="../media/image37.png"/><Relationship Id="rId12" Type="http://schemas.openxmlformats.org/officeDocument/2006/relationships/image" Target="../media/image42.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41.jpeg"/><Relationship Id="rId5" Type="http://schemas.openxmlformats.org/officeDocument/2006/relationships/image" Target="../media/image4.png"/><Relationship Id="rId10" Type="http://schemas.openxmlformats.org/officeDocument/2006/relationships/image" Target="../media/image40.jpeg"/><Relationship Id="rId4" Type="http://schemas.openxmlformats.org/officeDocument/2006/relationships/image" Target="../media/image18.svg"/><Relationship Id="rId9" Type="http://schemas.openxmlformats.org/officeDocument/2006/relationships/image" Target="../media/image39.jpeg"/></Relationships>
</file>

<file path=ppt/slides/_rels/slide12.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17.png"/><Relationship Id="rId7" Type="http://schemas.openxmlformats.org/officeDocument/2006/relationships/image" Target="../media/image46.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45.svg"/><Relationship Id="rId5" Type="http://schemas.openxmlformats.org/officeDocument/2006/relationships/image" Target="../media/image4.png"/><Relationship Id="rId4" Type="http://schemas.openxmlformats.org/officeDocument/2006/relationships/image" Target="../media/image44.svg"/><Relationship Id="rId9" Type="http://schemas.openxmlformats.org/officeDocument/2006/relationships/image" Target="../media/image48.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8.svg"/></Relationships>
</file>

<file path=ppt/slides/_rels/slide14.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17.png"/><Relationship Id="rId7" Type="http://schemas.openxmlformats.org/officeDocument/2006/relationships/image" Target="../media/image49.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8.svg"/></Relationships>
</file>

<file path=ppt/slides/_rels/slide15.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17.png"/><Relationship Id="rId7" Type="http://schemas.openxmlformats.org/officeDocument/2006/relationships/image" Target="../media/image51.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8.svg"/></Relationships>
</file>

<file path=ppt/slides/_rels/slide16.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17.png"/><Relationship Id="rId7" Type="http://schemas.openxmlformats.org/officeDocument/2006/relationships/image" Target="../media/image53.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52.svg"/><Relationship Id="rId4" Type="http://schemas.openxmlformats.org/officeDocument/2006/relationships/image" Target="../media/image18.svg"/><Relationship Id="rId9" Type="http://schemas.openxmlformats.org/officeDocument/2006/relationships/image" Target="../media/image51.png"/></Relationships>
</file>

<file path=ppt/slides/_rels/slide17.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17.png"/><Relationship Id="rId7" Type="http://schemas.openxmlformats.org/officeDocument/2006/relationships/image" Target="../media/image51.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54.svg"/><Relationship Id="rId4" Type="http://schemas.openxmlformats.org/officeDocument/2006/relationships/image" Target="../media/image18.svg"/><Relationship Id="rId9" Type="http://schemas.openxmlformats.org/officeDocument/2006/relationships/image" Target="../media/image53.png"/></Relationships>
</file>

<file path=ppt/slides/_rels/slide18.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17.png"/><Relationship Id="rId7" Type="http://schemas.openxmlformats.org/officeDocument/2006/relationships/image" Target="../media/image51.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54.svg"/><Relationship Id="rId4" Type="http://schemas.openxmlformats.org/officeDocument/2006/relationships/image" Target="../media/image18.svg"/><Relationship Id="rId9" Type="http://schemas.openxmlformats.org/officeDocument/2006/relationships/image" Target="../media/image53.png"/></Relationships>
</file>

<file path=ppt/slides/_rels/slide19.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17.png"/><Relationship Id="rId7" Type="http://schemas.openxmlformats.org/officeDocument/2006/relationships/image" Target="../media/image51.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54.svg"/><Relationship Id="rId4" Type="http://schemas.openxmlformats.org/officeDocument/2006/relationships/image" Target="../media/image18.svg"/><Relationship Id="rId9" Type="http://schemas.openxmlformats.org/officeDocument/2006/relationships/image" Target="../media/image53.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0.svg"/><Relationship Id="rId3" Type="http://schemas.openxmlformats.org/officeDocument/2006/relationships/image" Target="../media/image12.svg"/><Relationship Id="rId7" Type="http://schemas.openxmlformats.org/officeDocument/2006/relationships/image" Target="../media/image16.jpeg"/><Relationship Id="rId12"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jpeg"/><Relationship Id="rId11" Type="http://schemas.openxmlformats.org/officeDocument/2006/relationships/image" Target="../media/image5.svg"/><Relationship Id="rId5" Type="http://schemas.openxmlformats.org/officeDocument/2006/relationships/image" Target="../media/image14.svg"/><Relationship Id="rId10" Type="http://schemas.openxmlformats.org/officeDocument/2006/relationships/image" Target="../media/image4.png"/><Relationship Id="rId4" Type="http://schemas.openxmlformats.org/officeDocument/2006/relationships/image" Target="../media/image13.png"/><Relationship Id="rId9" Type="http://schemas.openxmlformats.org/officeDocument/2006/relationships/image" Target="../media/image18.svg"/></Relationships>
</file>

<file path=ppt/slides/_rels/slide20.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17.png"/><Relationship Id="rId7" Type="http://schemas.openxmlformats.org/officeDocument/2006/relationships/image" Target="../media/image51.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54.svg"/><Relationship Id="rId4" Type="http://schemas.openxmlformats.org/officeDocument/2006/relationships/image" Target="../media/image18.svg"/><Relationship Id="rId9" Type="http://schemas.openxmlformats.org/officeDocument/2006/relationships/image" Target="../media/image53.png"/></Relationships>
</file>

<file path=ppt/slides/_rels/slide21.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17.png"/><Relationship Id="rId7" Type="http://schemas.openxmlformats.org/officeDocument/2006/relationships/image" Target="../media/image55.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8.svg"/><Relationship Id="rId9" Type="http://schemas.openxmlformats.org/officeDocument/2006/relationships/image" Target="../media/image57.png"/></Relationships>
</file>

<file path=ppt/slides/_rels/slide3.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17.png"/><Relationship Id="rId7"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s/_rels/slide4.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17.png"/><Relationship Id="rId7"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18.svg"/></Relationships>
</file>

<file path=ppt/slides/_rels/slide5.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17.png"/><Relationship Id="rId7" Type="http://schemas.openxmlformats.org/officeDocument/2006/relationships/image" Target="../media/image27.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8.sv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7.png"/><Relationship Id="rId7" Type="http://schemas.openxmlformats.org/officeDocument/2006/relationships/image" Target="../media/image29.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8.svg"/><Relationship Id="rId9" Type="http://schemas.openxmlformats.org/officeDocument/2006/relationships/image" Target="../media/image31.svg"/></Relationships>
</file>

<file path=ppt/slides/_rels/slide7.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17.png"/><Relationship Id="rId7" Type="http://schemas.openxmlformats.org/officeDocument/2006/relationships/image" Target="../media/image32.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35.svg"/><Relationship Id="rId4" Type="http://schemas.openxmlformats.org/officeDocument/2006/relationships/image" Target="../media/image18.svg"/><Relationship Id="rId9" Type="http://schemas.openxmlformats.org/officeDocument/2006/relationships/image" Target="../media/image34.png"/></Relationships>
</file>

<file path=ppt/slides/_rels/slide8.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17.png"/><Relationship Id="rId7" Type="http://schemas.openxmlformats.org/officeDocument/2006/relationships/image" Target="../media/image32.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8.sv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6.jpeg"/><Relationship Id="rId7" Type="http://schemas.openxmlformats.org/officeDocument/2006/relationships/image" Target="../media/image5.sv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3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751" t="18376" r="751" b="3312"/>
          <a:stretch>
            <a:fillRect/>
          </a:stretch>
        </p:blipFill>
        <p:spPr>
          <a:xfrm>
            <a:off x="0" y="0"/>
            <a:ext cx="18288000" cy="10287000"/>
          </a:xfrm>
          <a:prstGeom prst="rect">
            <a:avLst/>
          </a:prstGeom>
        </p:spPr>
      </p:pic>
      <p:grpSp>
        <p:nvGrpSpPr>
          <p:cNvPr id="3" name="Group 3"/>
          <p:cNvGrpSpPr/>
          <p:nvPr/>
        </p:nvGrpSpPr>
        <p:grpSpPr>
          <a:xfrm>
            <a:off x="735296" y="216493"/>
            <a:ext cx="6256678" cy="6256678"/>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7D06"/>
            </a:solidFill>
          </p:spPr>
          <p:txBody>
            <a:bodyPr/>
            <a:lstStyle/>
            <a:p>
              <a:endParaRPr lang="tr-TR"/>
            </a:p>
          </p:txBody>
        </p:sp>
      </p:grpSp>
      <p:grpSp>
        <p:nvGrpSpPr>
          <p:cNvPr id="5" name="Group 5"/>
          <p:cNvGrpSpPr/>
          <p:nvPr/>
        </p:nvGrpSpPr>
        <p:grpSpPr>
          <a:xfrm>
            <a:off x="1055280" y="376485"/>
            <a:ext cx="6256678" cy="6256678"/>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tr-TR"/>
            </a:p>
          </p:txBody>
        </p:sp>
      </p:grpSp>
      <p:grpSp>
        <p:nvGrpSpPr>
          <p:cNvPr id="7" name="Group 7"/>
          <p:cNvGrpSpPr>
            <a:grpSpLocks noChangeAspect="1"/>
          </p:cNvGrpSpPr>
          <p:nvPr/>
        </p:nvGrpSpPr>
        <p:grpSpPr>
          <a:xfrm>
            <a:off x="1102607" y="216493"/>
            <a:ext cx="6162023" cy="6161998"/>
            <a:chOff x="0" y="0"/>
            <a:chExt cx="6350000" cy="6349975"/>
          </a:xfrm>
        </p:grpSpPr>
        <p:sp>
          <p:nvSpPr>
            <p:cNvPr id="8" name="Freeform 8"/>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30644" r="-30644"/>
              </a:stretch>
            </a:blipFill>
          </p:spPr>
          <p:txBody>
            <a:bodyPr/>
            <a:lstStyle/>
            <a:p>
              <a:endParaRPr lang="tr-TR"/>
            </a:p>
          </p:txBody>
        </p:sp>
      </p:grpSp>
      <p:grpSp>
        <p:nvGrpSpPr>
          <p:cNvPr id="9" name="Group 9"/>
          <p:cNvGrpSpPr>
            <a:grpSpLocks noChangeAspect="1"/>
          </p:cNvGrpSpPr>
          <p:nvPr/>
        </p:nvGrpSpPr>
        <p:grpSpPr>
          <a:xfrm>
            <a:off x="2303532" y="5516661"/>
            <a:ext cx="3760174" cy="3745486"/>
            <a:chOff x="0" y="0"/>
            <a:chExt cx="6502400" cy="6477000"/>
          </a:xfrm>
        </p:grpSpPr>
        <p:sp>
          <p:nvSpPr>
            <p:cNvPr id="10" name="Freeform 10"/>
            <p:cNvSpPr/>
            <p:nvPr/>
          </p:nvSpPr>
          <p:spPr>
            <a:xfrm>
              <a:off x="-23042" y="119185"/>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4"/>
              <a:stretch>
                <a:fillRect l="-29643" r="-29643"/>
              </a:stretch>
            </a:blipFill>
          </p:spPr>
          <p:txBody>
            <a:bodyPr/>
            <a:lstStyle/>
            <a:p>
              <a:endParaRPr lang="tr-TR"/>
            </a:p>
          </p:txBody>
        </p:sp>
        <p:sp>
          <p:nvSpPr>
            <p:cNvPr id="11" name="Freeform 11"/>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FFFFFF"/>
            </a:solidFill>
          </p:spPr>
          <p:txBody>
            <a:bodyPr/>
            <a:lstStyle/>
            <a:p>
              <a:endParaRPr lang="tr-TR"/>
            </a:p>
          </p:txBody>
        </p:sp>
      </p:grpSp>
      <p:grpSp>
        <p:nvGrpSpPr>
          <p:cNvPr id="12" name="Group 12"/>
          <p:cNvGrpSpPr/>
          <p:nvPr/>
        </p:nvGrpSpPr>
        <p:grpSpPr>
          <a:xfrm>
            <a:off x="12461085" y="6928687"/>
            <a:ext cx="5666737" cy="3141820"/>
            <a:chOff x="0" y="0"/>
            <a:chExt cx="7555649" cy="4189093"/>
          </a:xfrm>
        </p:grpSpPr>
        <p:sp>
          <p:nvSpPr>
            <p:cNvPr id="13" name="Freeform 13"/>
            <p:cNvSpPr/>
            <p:nvPr/>
          </p:nvSpPr>
          <p:spPr>
            <a:xfrm>
              <a:off x="0" y="0"/>
              <a:ext cx="7381662" cy="4189093"/>
            </a:xfrm>
            <a:custGeom>
              <a:avLst/>
              <a:gdLst/>
              <a:ahLst/>
              <a:cxnLst/>
              <a:rect l="l" t="t" r="r" b="b"/>
              <a:pathLst>
                <a:path w="7381662" h="4189093">
                  <a:moveTo>
                    <a:pt x="0" y="0"/>
                  </a:moveTo>
                  <a:lnTo>
                    <a:pt x="7381662" y="0"/>
                  </a:lnTo>
                  <a:lnTo>
                    <a:pt x="7381662" y="4189093"/>
                  </a:lnTo>
                  <a:lnTo>
                    <a:pt x="0" y="418909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14" name="TextBox 14"/>
            <p:cNvSpPr txBox="1"/>
            <p:nvPr/>
          </p:nvSpPr>
          <p:spPr>
            <a:xfrm>
              <a:off x="250820" y="1013415"/>
              <a:ext cx="7304829" cy="743389"/>
            </a:xfrm>
            <a:prstGeom prst="rect">
              <a:avLst/>
            </a:prstGeom>
          </p:spPr>
          <p:txBody>
            <a:bodyPr lIns="0" tIns="0" rIns="0" bIns="0" rtlCol="0" anchor="t">
              <a:spAutoFit/>
            </a:bodyPr>
            <a:lstStyle/>
            <a:p>
              <a:pPr algn="r">
                <a:lnSpc>
                  <a:spcPts val="3410"/>
                </a:lnSpc>
              </a:pPr>
              <a:r>
                <a:rPr lang="en-US" sz="4546" dirty="0">
                  <a:solidFill>
                    <a:srgbClr val="365C7C"/>
                  </a:solidFill>
                  <a:latin typeface="Arimo Bold"/>
                </a:rPr>
                <a:t>mikailokumus</a:t>
              </a:r>
              <a:r>
                <a:rPr lang="en-US" sz="4546" dirty="0">
                  <a:solidFill>
                    <a:srgbClr val="F2FAFF"/>
                  </a:solidFill>
                  <a:latin typeface="Arimo Bold"/>
                </a:rPr>
                <a:t>.com</a:t>
              </a:r>
            </a:p>
          </p:txBody>
        </p:sp>
        <p:sp>
          <p:nvSpPr>
            <p:cNvPr id="15" name="TextBox 15"/>
            <p:cNvSpPr txBox="1"/>
            <p:nvPr/>
          </p:nvSpPr>
          <p:spPr>
            <a:xfrm>
              <a:off x="1595661" y="2078236"/>
              <a:ext cx="5144858" cy="1239523"/>
            </a:xfrm>
            <a:prstGeom prst="rect">
              <a:avLst/>
            </a:prstGeom>
          </p:spPr>
          <p:txBody>
            <a:bodyPr lIns="0" tIns="0" rIns="0" bIns="0" rtlCol="0" anchor="t">
              <a:spAutoFit/>
            </a:bodyPr>
            <a:lstStyle/>
            <a:p>
              <a:pPr algn="ctr">
                <a:lnSpc>
                  <a:spcPts val="3547"/>
                </a:lnSpc>
              </a:pPr>
              <a:r>
                <a:rPr lang="en-US" sz="3254">
                  <a:solidFill>
                    <a:srgbClr val="F2FAFF"/>
                  </a:solidFill>
                  <a:latin typeface="Arimo"/>
                </a:rPr>
                <a:t>Din Kültürü</a:t>
              </a:r>
            </a:p>
            <a:p>
              <a:pPr algn="ctr">
                <a:lnSpc>
                  <a:spcPts val="3547"/>
                </a:lnSpc>
              </a:pPr>
              <a:r>
                <a:rPr lang="en-US" sz="3254">
                  <a:solidFill>
                    <a:srgbClr val="F2FAFF"/>
                  </a:solidFill>
                  <a:latin typeface="Arimo"/>
                </a:rPr>
                <a:t>Doküman Dünyası</a:t>
              </a:r>
            </a:p>
          </p:txBody>
        </p:sp>
      </p:grpSp>
      <p:grpSp>
        <p:nvGrpSpPr>
          <p:cNvPr id="16" name="Group 16"/>
          <p:cNvGrpSpPr>
            <a:grpSpLocks noChangeAspect="1"/>
          </p:cNvGrpSpPr>
          <p:nvPr/>
        </p:nvGrpSpPr>
        <p:grpSpPr>
          <a:xfrm>
            <a:off x="5539218" y="6378491"/>
            <a:ext cx="3450824" cy="3437344"/>
            <a:chOff x="0" y="0"/>
            <a:chExt cx="6502400" cy="6477000"/>
          </a:xfrm>
        </p:grpSpPr>
        <p:sp>
          <p:nvSpPr>
            <p:cNvPr id="17" name="Freeform 17"/>
            <p:cNvSpPr/>
            <p:nvPr/>
          </p:nvSpPr>
          <p:spPr>
            <a:xfrm>
              <a:off x="-23042" y="119185"/>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7"/>
              <a:stretch>
                <a:fillRect l="-16369" r="-16369"/>
              </a:stretch>
            </a:blipFill>
          </p:spPr>
          <p:txBody>
            <a:bodyPr/>
            <a:lstStyle/>
            <a:p>
              <a:endParaRPr lang="tr-TR"/>
            </a:p>
          </p:txBody>
        </p:sp>
        <p:sp>
          <p:nvSpPr>
            <p:cNvPr id="18" name="Freeform 18"/>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FFFFFF"/>
            </a:solidFill>
          </p:spPr>
          <p:txBody>
            <a:bodyPr/>
            <a:lstStyle/>
            <a:p>
              <a:endParaRPr lang="tr-TR"/>
            </a:p>
          </p:txBody>
        </p:sp>
      </p:grpSp>
      <p:sp>
        <p:nvSpPr>
          <p:cNvPr id="19" name="Freeform 19"/>
          <p:cNvSpPr/>
          <p:nvPr/>
        </p:nvSpPr>
        <p:spPr>
          <a:xfrm>
            <a:off x="7662869" y="146442"/>
            <a:ext cx="9596431" cy="4306398"/>
          </a:xfrm>
          <a:custGeom>
            <a:avLst/>
            <a:gdLst/>
            <a:ahLst/>
            <a:cxnLst/>
            <a:rect l="l" t="t" r="r" b="b"/>
            <a:pathLst>
              <a:path w="9596431" h="4306398">
                <a:moveTo>
                  <a:pt x="0" y="0"/>
                </a:moveTo>
                <a:lnTo>
                  <a:pt x="9596431" y="0"/>
                </a:lnTo>
                <a:lnTo>
                  <a:pt x="9596431" y="4306398"/>
                </a:lnTo>
                <a:lnTo>
                  <a:pt x="0" y="430639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tr-TR"/>
          </a:p>
        </p:txBody>
      </p:sp>
      <p:sp>
        <p:nvSpPr>
          <p:cNvPr id="20" name="Freeform 20"/>
          <p:cNvSpPr/>
          <p:nvPr/>
        </p:nvSpPr>
        <p:spPr>
          <a:xfrm>
            <a:off x="9388589" y="4693123"/>
            <a:ext cx="5430882" cy="1434658"/>
          </a:xfrm>
          <a:custGeom>
            <a:avLst/>
            <a:gdLst/>
            <a:ahLst/>
            <a:cxnLst/>
            <a:rect l="l" t="t" r="r" b="b"/>
            <a:pathLst>
              <a:path w="5430882" h="1434658">
                <a:moveTo>
                  <a:pt x="0" y="0"/>
                </a:moveTo>
                <a:lnTo>
                  <a:pt x="5430882" y="0"/>
                </a:lnTo>
                <a:lnTo>
                  <a:pt x="5430882" y="1434658"/>
                </a:lnTo>
                <a:lnTo>
                  <a:pt x="0" y="143465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tr-TR"/>
          </a:p>
        </p:txBody>
      </p:sp>
      <p:sp>
        <p:nvSpPr>
          <p:cNvPr id="21" name="TextBox 21"/>
          <p:cNvSpPr txBox="1"/>
          <p:nvPr/>
        </p:nvSpPr>
        <p:spPr>
          <a:xfrm>
            <a:off x="9254340" y="1213093"/>
            <a:ext cx="6413489" cy="1866863"/>
          </a:xfrm>
          <a:prstGeom prst="rect">
            <a:avLst/>
          </a:prstGeom>
        </p:spPr>
        <p:txBody>
          <a:bodyPr lIns="0" tIns="0" rIns="0" bIns="0" rtlCol="0" anchor="t">
            <a:spAutoFit/>
          </a:bodyPr>
          <a:lstStyle/>
          <a:p>
            <a:pPr algn="ctr">
              <a:lnSpc>
                <a:spcPts val="7067"/>
              </a:lnSpc>
            </a:pPr>
            <a:r>
              <a:rPr lang="en-US" sz="5047">
                <a:solidFill>
                  <a:srgbClr val="365C7C"/>
                </a:solidFill>
                <a:latin typeface="Arial Bold"/>
              </a:rPr>
              <a:t>DİN KÜLTÜRÜ VE AHLAK BİLGİSİ</a:t>
            </a:r>
          </a:p>
        </p:txBody>
      </p:sp>
      <p:sp>
        <p:nvSpPr>
          <p:cNvPr id="22" name="TextBox 22"/>
          <p:cNvSpPr txBox="1"/>
          <p:nvPr/>
        </p:nvSpPr>
        <p:spPr>
          <a:xfrm>
            <a:off x="8446978" y="366057"/>
            <a:ext cx="1883222" cy="646223"/>
          </a:xfrm>
          <a:prstGeom prst="rect">
            <a:avLst/>
          </a:prstGeom>
        </p:spPr>
        <p:txBody>
          <a:bodyPr lIns="0" tIns="0" rIns="0" bIns="0" rtlCol="0" anchor="t">
            <a:spAutoFit/>
          </a:bodyPr>
          <a:lstStyle/>
          <a:p>
            <a:pPr algn="ctr">
              <a:lnSpc>
                <a:spcPts val="4711"/>
              </a:lnSpc>
            </a:pPr>
            <a:r>
              <a:rPr lang="en-US" sz="3365">
                <a:solidFill>
                  <a:srgbClr val="365C7C"/>
                </a:solidFill>
                <a:latin typeface="Arial Bold"/>
              </a:rPr>
              <a:t>5. SINIF</a:t>
            </a:r>
          </a:p>
        </p:txBody>
      </p:sp>
      <p:sp>
        <p:nvSpPr>
          <p:cNvPr id="23" name="TextBox 23"/>
          <p:cNvSpPr txBox="1"/>
          <p:nvPr/>
        </p:nvSpPr>
        <p:spPr>
          <a:xfrm>
            <a:off x="9845380" y="3560862"/>
            <a:ext cx="5231409" cy="646223"/>
          </a:xfrm>
          <a:prstGeom prst="rect">
            <a:avLst/>
          </a:prstGeom>
        </p:spPr>
        <p:txBody>
          <a:bodyPr lIns="0" tIns="0" rIns="0" bIns="0" rtlCol="0" anchor="t">
            <a:spAutoFit/>
          </a:bodyPr>
          <a:lstStyle/>
          <a:p>
            <a:pPr algn="ctr">
              <a:lnSpc>
                <a:spcPts val="4711"/>
              </a:lnSpc>
            </a:pPr>
            <a:r>
              <a:rPr lang="en-US" sz="3365">
                <a:solidFill>
                  <a:srgbClr val="365C7C"/>
                </a:solidFill>
                <a:latin typeface="Arial Bold"/>
              </a:rPr>
              <a:t>1. ÜNİTE: ALLAH İNANCI</a:t>
            </a:r>
          </a:p>
        </p:txBody>
      </p:sp>
      <p:sp>
        <p:nvSpPr>
          <p:cNvPr id="24" name="TextBox 24"/>
          <p:cNvSpPr txBox="1"/>
          <p:nvPr/>
        </p:nvSpPr>
        <p:spPr>
          <a:xfrm>
            <a:off x="11330933" y="4914900"/>
            <a:ext cx="3347428" cy="898579"/>
          </a:xfrm>
          <a:prstGeom prst="rect">
            <a:avLst/>
          </a:prstGeom>
        </p:spPr>
        <p:txBody>
          <a:bodyPr lIns="0" tIns="0" rIns="0" bIns="0" rtlCol="0" anchor="t">
            <a:spAutoFit/>
          </a:bodyPr>
          <a:lstStyle/>
          <a:p>
            <a:pPr algn="ctr">
              <a:lnSpc>
                <a:spcPts val="3612"/>
              </a:lnSpc>
            </a:pPr>
            <a:r>
              <a:rPr lang="en-US" sz="2580" b="1" dirty="0" err="1">
                <a:solidFill>
                  <a:srgbClr val="365C7C"/>
                </a:solidFill>
                <a:latin typeface="Arial Bold"/>
              </a:rPr>
              <a:t>Allah'ın</a:t>
            </a:r>
            <a:r>
              <a:rPr lang="en-US" sz="2580" b="1" dirty="0">
                <a:solidFill>
                  <a:srgbClr val="365C7C"/>
                </a:solidFill>
                <a:latin typeface="Arial Bold"/>
              </a:rPr>
              <a:t> (c.c.) Her </a:t>
            </a:r>
            <a:r>
              <a:rPr lang="en-US" sz="2580" b="1" dirty="0" err="1">
                <a:solidFill>
                  <a:srgbClr val="365C7C"/>
                </a:solidFill>
                <a:latin typeface="Arial Bold"/>
              </a:rPr>
              <a:t>Şeye</a:t>
            </a:r>
            <a:r>
              <a:rPr lang="en-US" sz="2580" b="1" dirty="0">
                <a:solidFill>
                  <a:srgbClr val="365C7C"/>
                </a:solidFill>
                <a:latin typeface="Arial Bold"/>
              </a:rPr>
              <a:t> </a:t>
            </a:r>
            <a:r>
              <a:rPr lang="en-US" sz="2580" b="1" dirty="0" err="1">
                <a:solidFill>
                  <a:srgbClr val="365C7C"/>
                </a:solidFill>
                <a:latin typeface="Arial Bold"/>
              </a:rPr>
              <a:t>Gücü</a:t>
            </a:r>
            <a:r>
              <a:rPr lang="en-US" sz="2580" b="1" dirty="0">
                <a:solidFill>
                  <a:srgbClr val="365C7C"/>
                </a:solidFill>
                <a:latin typeface="Arial Bold"/>
              </a:rPr>
              <a:t> </a:t>
            </a:r>
            <a:r>
              <a:rPr lang="en-US" sz="2580" b="1" dirty="0" err="1">
                <a:solidFill>
                  <a:srgbClr val="365C7C"/>
                </a:solidFill>
                <a:latin typeface="Arial Bold"/>
              </a:rPr>
              <a:t>Yeter</a:t>
            </a:r>
            <a:endParaRPr lang="en-US" sz="2580" b="1" dirty="0">
              <a:solidFill>
                <a:srgbClr val="365C7C"/>
              </a:solidFill>
              <a:latin typeface="Arial Bold"/>
            </a:endParaRPr>
          </a:p>
        </p:txBody>
      </p:sp>
      <p:sp>
        <p:nvSpPr>
          <p:cNvPr id="25" name="TextBox 25"/>
          <p:cNvSpPr txBox="1"/>
          <p:nvPr/>
        </p:nvSpPr>
        <p:spPr>
          <a:xfrm>
            <a:off x="9557701" y="4889680"/>
            <a:ext cx="1121017" cy="936769"/>
          </a:xfrm>
          <a:prstGeom prst="rect">
            <a:avLst/>
          </a:prstGeom>
        </p:spPr>
        <p:txBody>
          <a:bodyPr lIns="0" tIns="0" rIns="0" bIns="0" rtlCol="0" anchor="t">
            <a:spAutoFit/>
          </a:bodyPr>
          <a:lstStyle/>
          <a:p>
            <a:pPr algn="ctr">
              <a:lnSpc>
                <a:spcPts val="3612"/>
              </a:lnSpc>
            </a:pPr>
            <a:r>
              <a:rPr lang="en-US" sz="2580" dirty="0">
                <a:solidFill>
                  <a:srgbClr val="365C7C"/>
                </a:solidFill>
                <a:latin typeface="Arial Bold"/>
              </a:rPr>
              <a:t>5. </a:t>
            </a:r>
            <a:r>
              <a:rPr lang="en-US" sz="2580" dirty="0" err="1">
                <a:solidFill>
                  <a:srgbClr val="365C7C"/>
                </a:solidFill>
                <a:latin typeface="Arial Bold"/>
              </a:rPr>
              <a:t>Konu</a:t>
            </a:r>
            <a:endParaRPr lang="en-US" sz="2580" dirty="0">
              <a:solidFill>
                <a:srgbClr val="365C7C"/>
              </a:solidFill>
              <a:latin typeface="Arial Bold"/>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2FAFF"/>
        </a:solidFill>
        <a:effectLst/>
      </p:bgPr>
    </p:bg>
    <p:spTree>
      <p:nvGrpSpPr>
        <p:cNvPr id="1" name=""/>
        <p:cNvGrpSpPr/>
        <p:nvPr/>
      </p:nvGrpSpPr>
      <p:grpSpPr>
        <a:xfrm>
          <a:off x="0" y="0"/>
          <a:ext cx="0" cy="0"/>
          <a:chOff x="0" y="0"/>
          <a:chExt cx="0" cy="0"/>
        </a:xfrm>
      </p:grpSpPr>
      <p:sp>
        <p:nvSpPr>
          <p:cNvPr id="2" name="Freeform 2"/>
          <p:cNvSpPr/>
          <p:nvPr/>
        </p:nvSpPr>
        <p:spPr>
          <a:xfrm>
            <a:off x="0" y="9638978"/>
            <a:ext cx="18567045" cy="648022"/>
          </a:xfrm>
          <a:custGeom>
            <a:avLst/>
            <a:gdLst/>
            <a:ahLst/>
            <a:cxnLst/>
            <a:rect l="l" t="t" r="r" b="b"/>
            <a:pathLst>
              <a:path w="18567045" h="648022">
                <a:moveTo>
                  <a:pt x="0" y="0"/>
                </a:moveTo>
                <a:lnTo>
                  <a:pt x="18567045" y="0"/>
                </a:lnTo>
                <a:lnTo>
                  <a:pt x="18567045" y="648022"/>
                </a:lnTo>
                <a:lnTo>
                  <a:pt x="0" y="648022"/>
                </a:lnTo>
                <a:lnTo>
                  <a:pt x="0" y="0"/>
                </a:lnTo>
                <a:close/>
              </a:path>
            </a:pathLst>
          </a:custGeom>
          <a:blipFill>
            <a:blip r:embed="rId2"/>
            <a:stretch>
              <a:fillRect t="-378581" b="-1548539"/>
            </a:stretch>
          </a:blipFill>
        </p:spPr>
        <p:txBody>
          <a:bodyPr/>
          <a:lstStyle/>
          <a:p>
            <a:endParaRPr lang="tr-TR"/>
          </a:p>
        </p:txBody>
      </p:sp>
      <p:sp>
        <p:nvSpPr>
          <p:cNvPr id="3" name="Freeform 3"/>
          <p:cNvSpPr/>
          <p:nvPr/>
        </p:nvSpPr>
        <p:spPr>
          <a:xfrm flipV="1">
            <a:off x="15703937" y="-343295"/>
            <a:ext cx="2723586" cy="2464845"/>
          </a:xfrm>
          <a:custGeom>
            <a:avLst/>
            <a:gdLst/>
            <a:ahLst/>
            <a:cxnLst/>
            <a:rect l="l" t="t" r="r" b="b"/>
            <a:pathLst>
              <a:path w="2723586" h="2464845">
                <a:moveTo>
                  <a:pt x="0" y="2464846"/>
                </a:moveTo>
                <a:lnTo>
                  <a:pt x="2723586" y="2464846"/>
                </a:lnTo>
                <a:lnTo>
                  <a:pt x="2723586" y="0"/>
                </a:lnTo>
                <a:lnTo>
                  <a:pt x="0" y="0"/>
                </a:lnTo>
                <a:lnTo>
                  <a:pt x="0" y="2464846"/>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4" name="Freeform 4"/>
          <p:cNvSpPr/>
          <p:nvPr/>
        </p:nvSpPr>
        <p:spPr>
          <a:xfrm>
            <a:off x="0" y="0"/>
            <a:ext cx="18288000" cy="726248"/>
          </a:xfrm>
          <a:custGeom>
            <a:avLst/>
            <a:gdLst/>
            <a:ahLst/>
            <a:cxnLst/>
            <a:rect l="l" t="t" r="r" b="b"/>
            <a:pathLst>
              <a:path w="18288000" h="726248">
                <a:moveTo>
                  <a:pt x="0" y="0"/>
                </a:moveTo>
                <a:lnTo>
                  <a:pt x="18288000" y="0"/>
                </a:lnTo>
                <a:lnTo>
                  <a:pt x="18288000" y="726248"/>
                </a:lnTo>
                <a:lnTo>
                  <a:pt x="0" y="726248"/>
                </a:lnTo>
                <a:lnTo>
                  <a:pt x="0" y="0"/>
                </a:lnTo>
                <a:close/>
              </a:path>
            </a:pathLst>
          </a:custGeom>
          <a:blipFill>
            <a:blip r:embed="rId2"/>
            <a:stretch>
              <a:fillRect l="-762" t="-1370969" r="-762" b="-337803"/>
            </a:stretch>
          </a:blipFill>
        </p:spPr>
        <p:txBody>
          <a:bodyPr/>
          <a:lstStyle/>
          <a:p>
            <a:endParaRPr lang="tr-TR"/>
          </a:p>
        </p:txBody>
      </p:sp>
      <p:sp>
        <p:nvSpPr>
          <p:cNvPr id="5" name="Freeform 5"/>
          <p:cNvSpPr/>
          <p:nvPr/>
        </p:nvSpPr>
        <p:spPr>
          <a:xfrm>
            <a:off x="15284457" y="78546"/>
            <a:ext cx="2721488" cy="1544445"/>
          </a:xfrm>
          <a:custGeom>
            <a:avLst/>
            <a:gdLst/>
            <a:ahLst/>
            <a:cxnLst/>
            <a:rect l="l" t="t" r="r" b="b"/>
            <a:pathLst>
              <a:path w="2721488" h="1544445">
                <a:moveTo>
                  <a:pt x="0" y="0"/>
                </a:moveTo>
                <a:lnTo>
                  <a:pt x="2721489" y="0"/>
                </a:lnTo>
                <a:lnTo>
                  <a:pt x="2721489" y="1544445"/>
                </a:lnTo>
                <a:lnTo>
                  <a:pt x="0" y="154444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6" name="TextBox 6"/>
          <p:cNvSpPr txBox="1"/>
          <p:nvPr/>
        </p:nvSpPr>
        <p:spPr>
          <a:xfrm>
            <a:off x="15409606" y="465163"/>
            <a:ext cx="2693161" cy="280135"/>
          </a:xfrm>
          <a:prstGeom prst="rect">
            <a:avLst/>
          </a:prstGeom>
        </p:spPr>
        <p:txBody>
          <a:bodyPr lIns="0" tIns="0" rIns="0" bIns="0" rtlCol="0" anchor="t">
            <a:spAutoFit/>
          </a:bodyPr>
          <a:lstStyle/>
          <a:p>
            <a:pPr algn="r">
              <a:lnSpc>
                <a:spcPts val="1676"/>
              </a:lnSpc>
            </a:pPr>
            <a:r>
              <a:rPr lang="en-US" sz="2235">
                <a:solidFill>
                  <a:srgbClr val="365C7C"/>
                </a:solidFill>
                <a:latin typeface="Arial Bold"/>
              </a:rPr>
              <a:t>mikailokumus</a:t>
            </a:r>
            <a:r>
              <a:rPr lang="en-US" sz="2235">
                <a:solidFill>
                  <a:srgbClr val="F2FAFF"/>
                </a:solidFill>
                <a:latin typeface="Arial Bold"/>
              </a:rPr>
              <a:t>.com</a:t>
            </a:r>
          </a:p>
        </p:txBody>
      </p:sp>
      <p:sp>
        <p:nvSpPr>
          <p:cNvPr id="7" name="TextBox 7"/>
          <p:cNvSpPr txBox="1"/>
          <p:nvPr/>
        </p:nvSpPr>
        <p:spPr>
          <a:xfrm>
            <a:off x="15872749" y="850768"/>
            <a:ext cx="1896818" cy="479552"/>
          </a:xfrm>
          <a:prstGeom prst="rect">
            <a:avLst/>
          </a:prstGeom>
        </p:spPr>
        <p:txBody>
          <a:bodyPr lIns="0" tIns="0" rIns="0" bIns="0" rtlCol="0" anchor="t">
            <a:spAutoFit/>
          </a:bodyPr>
          <a:lstStyle/>
          <a:p>
            <a:pPr algn="ctr">
              <a:lnSpc>
                <a:spcPts val="1743"/>
              </a:lnSpc>
            </a:pPr>
            <a:r>
              <a:rPr lang="en-US" sz="1599">
                <a:solidFill>
                  <a:srgbClr val="F2FAFF"/>
                </a:solidFill>
                <a:latin typeface="Arial"/>
              </a:rPr>
              <a:t>Din Kültürü</a:t>
            </a:r>
          </a:p>
          <a:p>
            <a:pPr algn="ctr">
              <a:lnSpc>
                <a:spcPts val="1743"/>
              </a:lnSpc>
            </a:pPr>
            <a:r>
              <a:rPr lang="en-US" sz="1599">
                <a:solidFill>
                  <a:srgbClr val="F2FAFF"/>
                </a:solidFill>
                <a:latin typeface="Arial"/>
              </a:rPr>
              <a:t>Doküman Dünyası</a:t>
            </a:r>
          </a:p>
        </p:txBody>
      </p:sp>
      <p:sp>
        <p:nvSpPr>
          <p:cNvPr id="8" name="TextBox 8"/>
          <p:cNvSpPr txBox="1"/>
          <p:nvPr/>
        </p:nvSpPr>
        <p:spPr>
          <a:xfrm>
            <a:off x="343093" y="55797"/>
            <a:ext cx="12902777" cy="647282"/>
          </a:xfrm>
          <a:prstGeom prst="rect">
            <a:avLst/>
          </a:prstGeom>
        </p:spPr>
        <p:txBody>
          <a:bodyPr lIns="0" tIns="0" rIns="0" bIns="0" rtlCol="0" anchor="t">
            <a:spAutoFit/>
          </a:bodyPr>
          <a:lstStyle/>
          <a:p>
            <a:pPr>
              <a:lnSpc>
                <a:spcPts val="4748"/>
              </a:lnSpc>
            </a:pPr>
            <a:r>
              <a:rPr lang="en-US" sz="3391">
                <a:solidFill>
                  <a:srgbClr val="F2FAFF"/>
                </a:solidFill>
                <a:latin typeface="Arial Bold"/>
              </a:rPr>
              <a:t>5. SINIF / 1. ÜNİTE: ALLAH İNANCI</a:t>
            </a:r>
          </a:p>
        </p:txBody>
      </p:sp>
      <p:sp>
        <p:nvSpPr>
          <p:cNvPr id="9" name="TextBox 9"/>
          <p:cNvSpPr txBox="1"/>
          <p:nvPr/>
        </p:nvSpPr>
        <p:spPr>
          <a:xfrm>
            <a:off x="495866" y="9729083"/>
            <a:ext cx="17296268" cy="436944"/>
          </a:xfrm>
          <a:prstGeom prst="rect">
            <a:avLst/>
          </a:prstGeom>
        </p:spPr>
        <p:txBody>
          <a:bodyPr lIns="0" tIns="0" rIns="0" bIns="0" rtlCol="0" anchor="t">
            <a:spAutoFit/>
          </a:bodyPr>
          <a:lstStyle/>
          <a:p>
            <a:pPr algn="ctr">
              <a:lnSpc>
                <a:spcPts val="3216"/>
              </a:lnSpc>
            </a:pPr>
            <a:r>
              <a:rPr lang="en-US" sz="2297">
                <a:solidFill>
                  <a:srgbClr val="FFFFFF"/>
                </a:solidFill>
                <a:latin typeface="Arial"/>
              </a:rPr>
              <a:t>Bu içeriklerin daha fazlasına GÜNAY YAYINLARI Bumerang Konu Anlatımlı Din Kültürü ve Ahlak Bilgisi kitabından ulaşabilirsiniz.</a:t>
            </a:r>
          </a:p>
        </p:txBody>
      </p:sp>
      <p:sp>
        <p:nvSpPr>
          <p:cNvPr id="10" name="TextBox 10"/>
          <p:cNvSpPr txBox="1"/>
          <p:nvPr/>
        </p:nvSpPr>
        <p:spPr>
          <a:xfrm>
            <a:off x="747884" y="2836944"/>
            <a:ext cx="16787908" cy="1762125"/>
          </a:xfrm>
          <a:prstGeom prst="rect">
            <a:avLst/>
          </a:prstGeom>
        </p:spPr>
        <p:txBody>
          <a:bodyPr lIns="0" tIns="0" rIns="0" bIns="0" rtlCol="0" anchor="t">
            <a:spAutoFit/>
          </a:bodyPr>
          <a:lstStyle/>
          <a:p>
            <a:pPr>
              <a:lnSpc>
                <a:spcPts val="6599"/>
              </a:lnSpc>
            </a:pPr>
            <a:r>
              <a:rPr lang="en-US" sz="5499" dirty="0">
                <a:solidFill>
                  <a:srgbClr val="000000"/>
                </a:solidFill>
                <a:latin typeface="Arial"/>
              </a:rPr>
              <a:t>• </a:t>
            </a:r>
            <a:r>
              <a:rPr lang="en-US" sz="5499" dirty="0" err="1">
                <a:solidFill>
                  <a:srgbClr val="000000"/>
                </a:solidFill>
                <a:latin typeface="Arial"/>
              </a:rPr>
              <a:t>Allah’ın</a:t>
            </a:r>
            <a:r>
              <a:rPr lang="en-US" sz="5499" dirty="0">
                <a:solidFill>
                  <a:srgbClr val="000000"/>
                </a:solidFill>
                <a:latin typeface="Arial"/>
              </a:rPr>
              <a:t> (c.c.) “</a:t>
            </a:r>
            <a:r>
              <a:rPr lang="en-US" sz="5499" dirty="0" err="1">
                <a:solidFill>
                  <a:srgbClr val="000000"/>
                </a:solidFill>
                <a:latin typeface="Arial"/>
              </a:rPr>
              <a:t>Ol</a:t>
            </a:r>
            <a:r>
              <a:rPr lang="en-US" sz="5499" dirty="0">
                <a:solidFill>
                  <a:srgbClr val="000000"/>
                </a:solidFill>
                <a:latin typeface="Arial"/>
              </a:rPr>
              <a:t>” </a:t>
            </a:r>
            <a:r>
              <a:rPr lang="en-US" sz="5499" dirty="0" err="1">
                <a:solidFill>
                  <a:srgbClr val="000000"/>
                </a:solidFill>
                <a:latin typeface="Arial"/>
              </a:rPr>
              <a:t>demesinin</a:t>
            </a:r>
            <a:r>
              <a:rPr lang="en-US" sz="5499" dirty="0">
                <a:solidFill>
                  <a:srgbClr val="000000"/>
                </a:solidFill>
                <a:latin typeface="Arial"/>
              </a:rPr>
              <a:t> </a:t>
            </a:r>
            <a:r>
              <a:rPr lang="en-US" sz="5499" dirty="0" err="1">
                <a:solidFill>
                  <a:srgbClr val="000000"/>
                </a:solidFill>
                <a:latin typeface="Arial"/>
              </a:rPr>
              <a:t>yeterli</a:t>
            </a:r>
            <a:r>
              <a:rPr lang="en-US" sz="5499" dirty="0">
                <a:solidFill>
                  <a:srgbClr val="000000"/>
                </a:solidFill>
                <a:latin typeface="Arial"/>
              </a:rPr>
              <a:t> </a:t>
            </a:r>
            <a:r>
              <a:rPr lang="en-US" sz="5499" dirty="0" err="1">
                <a:solidFill>
                  <a:srgbClr val="000000"/>
                </a:solidFill>
                <a:latin typeface="Arial"/>
              </a:rPr>
              <a:t>olması</a:t>
            </a:r>
            <a:r>
              <a:rPr lang="en-US" sz="5499" dirty="0">
                <a:solidFill>
                  <a:srgbClr val="000000"/>
                </a:solidFill>
                <a:latin typeface="Arial"/>
              </a:rPr>
              <a:t> </a:t>
            </a:r>
            <a:r>
              <a:rPr lang="en-US" sz="5499" dirty="0" err="1">
                <a:solidFill>
                  <a:srgbClr val="000000"/>
                </a:solidFill>
                <a:latin typeface="Arial"/>
              </a:rPr>
              <a:t>gücünün</a:t>
            </a:r>
            <a:r>
              <a:rPr lang="en-US" sz="5499" dirty="0">
                <a:solidFill>
                  <a:srgbClr val="000000"/>
                </a:solidFill>
                <a:latin typeface="Arial"/>
              </a:rPr>
              <a:t> </a:t>
            </a:r>
            <a:r>
              <a:rPr lang="en-US" sz="5499" dirty="0" err="1">
                <a:solidFill>
                  <a:srgbClr val="000000"/>
                </a:solidFill>
                <a:latin typeface="Arial"/>
              </a:rPr>
              <a:t>ispatıdır</a:t>
            </a:r>
            <a:r>
              <a:rPr lang="en-US" sz="5499" dirty="0">
                <a:solidFill>
                  <a:srgbClr val="000000"/>
                </a:solidFill>
                <a:latin typeface="Arial"/>
              </a:rPr>
              <a:t>.</a:t>
            </a:r>
          </a:p>
        </p:txBody>
      </p:sp>
      <p:sp>
        <p:nvSpPr>
          <p:cNvPr id="11" name="TextBox 11"/>
          <p:cNvSpPr txBox="1"/>
          <p:nvPr/>
        </p:nvSpPr>
        <p:spPr>
          <a:xfrm>
            <a:off x="864517" y="5353050"/>
            <a:ext cx="15575905" cy="933450"/>
          </a:xfrm>
          <a:prstGeom prst="rect">
            <a:avLst/>
          </a:prstGeom>
        </p:spPr>
        <p:txBody>
          <a:bodyPr lIns="0" tIns="0" rIns="0" bIns="0" rtlCol="0" anchor="t">
            <a:spAutoFit/>
          </a:bodyPr>
          <a:lstStyle/>
          <a:p>
            <a:pPr>
              <a:lnSpc>
                <a:spcPts val="6599"/>
              </a:lnSpc>
            </a:pPr>
            <a:r>
              <a:rPr lang="en-US" sz="5499" dirty="0">
                <a:solidFill>
                  <a:srgbClr val="000000"/>
                </a:solidFill>
                <a:latin typeface="Arial"/>
              </a:rPr>
              <a:t>• Allah (c.c.) </a:t>
            </a:r>
            <a:r>
              <a:rPr lang="en-US" sz="5499" dirty="0" err="1">
                <a:solidFill>
                  <a:srgbClr val="000000"/>
                </a:solidFill>
                <a:latin typeface="Arial"/>
              </a:rPr>
              <a:t>emri</a:t>
            </a:r>
            <a:r>
              <a:rPr lang="en-US" sz="5499" dirty="0">
                <a:solidFill>
                  <a:srgbClr val="000000"/>
                </a:solidFill>
                <a:latin typeface="Arial"/>
              </a:rPr>
              <a:t> </a:t>
            </a:r>
            <a:r>
              <a:rPr lang="en-US" sz="5499" dirty="0" err="1">
                <a:solidFill>
                  <a:srgbClr val="000000"/>
                </a:solidFill>
                <a:latin typeface="Arial"/>
              </a:rPr>
              <a:t>kesinleşince</a:t>
            </a:r>
            <a:r>
              <a:rPr lang="en-US" sz="5499" dirty="0">
                <a:solidFill>
                  <a:srgbClr val="000000"/>
                </a:solidFill>
                <a:latin typeface="Arial"/>
              </a:rPr>
              <a:t> </a:t>
            </a:r>
            <a:r>
              <a:rPr lang="en-US" sz="5499" dirty="0" err="1">
                <a:solidFill>
                  <a:srgbClr val="000000"/>
                </a:solidFill>
                <a:latin typeface="Arial"/>
              </a:rPr>
              <a:t>kudreti</a:t>
            </a:r>
            <a:r>
              <a:rPr lang="en-US" sz="5499" dirty="0">
                <a:solidFill>
                  <a:srgbClr val="000000"/>
                </a:solidFill>
                <a:latin typeface="Arial"/>
              </a:rPr>
              <a:t> </a:t>
            </a:r>
            <a:r>
              <a:rPr lang="en-US" sz="5499" dirty="0" err="1">
                <a:solidFill>
                  <a:srgbClr val="000000"/>
                </a:solidFill>
                <a:latin typeface="Arial"/>
              </a:rPr>
              <a:t>ortaya</a:t>
            </a:r>
            <a:r>
              <a:rPr lang="en-US" sz="5499" dirty="0">
                <a:solidFill>
                  <a:srgbClr val="000000"/>
                </a:solidFill>
                <a:latin typeface="Arial"/>
              </a:rPr>
              <a:t> </a:t>
            </a:r>
            <a:r>
              <a:rPr lang="en-US" sz="5499" dirty="0" err="1">
                <a:solidFill>
                  <a:srgbClr val="000000"/>
                </a:solidFill>
                <a:latin typeface="Arial"/>
              </a:rPr>
              <a:t>çıkar</a:t>
            </a:r>
            <a:r>
              <a:rPr lang="en-US" sz="5499" dirty="0">
                <a:solidFill>
                  <a:srgbClr val="000000"/>
                </a:solidFill>
                <a:latin typeface="Arial"/>
              </a:rPr>
              <a:t>.</a:t>
            </a:r>
          </a:p>
        </p:txBody>
      </p:sp>
      <p:sp>
        <p:nvSpPr>
          <p:cNvPr id="12" name="TextBox 12"/>
          <p:cNvSpPr txBox="1"/>
          <p:nvPr/>
        </p:nvSpPr>
        <p:spPr>
          <a:xfrm>
            <a:off x="724994" y="7191375"/>
            <a:ext cx="17044250" cy="1762125"/>
          </a:xfrm>
          <a:prstGeom prst="rect">
            <a:avLst/>
          </a:prstGeom>
        </p:spPr>
        <p:txBody>
          <a:bodyPr lIns="0" tIns="0" rIns="0" bIns="0" rtlCol="0" anchor="t">
            <a:spAutoFit/>
          </a:bodyPr>
          <a:lstStyle/>
          <a:p>
            <a:pPr>
              <a:lnSpc>
                <a:spcPts val="6599"/>
              </a:lnSpc>
            </a:pPr>
            <a:r>
              <a:rPr lang="en-US" sz="5499" dirty="0">
                <a:solidFill>
                  <a:srgbClr val="000000"/>
                </a:solidFill>
                <a:latin typeface="Arial"/>
              </a:rPr>
              <a:t>• Allah (c.c.) “</a:t>
            </a:r>
            <a:r>
              <a:rPr lang="en-US" sz="5499" dirty="0" err="1">
                <a:solidFill>
                  <a:srgbClr val="000000"/>
                </a:solidFill>
                <a:latin typeface="Arial"/>
              </a:rPr>
              <a:t>Ol</a:t>
            </a:r>
            <a:r>
              <a:rPr lang="en-US" sz="5499" dirty="0">
                <a:solidFill>
                  <a:srgbClr val="000000"/>
                </a:solidFill>
                <a:latin typeface="Arial"/>
              </a:rPr>
              <a:t>” </a:t>
            </a:r>
            <a:r>
              <a:rPr lang="en-US" sz="5499" dirty="0" err="1">
                <a:solidFill>
                  <a:srgbClr val="000000"/>
                </a:solidFill>
                <a:latin typeface="Arial"/>
              </a:rPr>
              <a:t>emrini</a:t>
            </a:r>
            <a:r>
              <a:rPr lang="en-US" sz="5499" dirty="0">
                <a:solidFill>
                  <a:srgbClr val="000000"/>
                </a:solidFill>
                <a:latin typeface="Arial"/>
              </a:rPr>
              <a:t> </a:t>
            </a:r>
            <a:r>
              <a:rPr lang="en-US" sz="5499" dirty="0" err="1">
                <a:solidFill>
                  <a:srgbClr val="000000"/>
                </a:solidFill>
                <a:latin typeface="Arial"/>
              </a:rPr>
              <a:t>verdikten</a:t>
            </a:r>
            <a:r>
              <a:rPr lang="en-US" sz="5499" dirty="0">
                <a:solidFill>
                  <a:srgbClr val="000000"/>
                </a:solidFill>
                <a:latin typeface="Arial"/>
              </a:rPr>
              <a:t> </a:t>
            </a:r>
            <a:r>
              <a:rPr lang="en-US" sz="5499" dirty="0" err="1">
                <a:solidFill>
                  <a:srgbClr val="000000"/>
                </a:solidFill>
                <a:latin typeface="Arial"/>
              </a:rPr>
              <a:t>sonra</a:t>
            </a:r>
            <a:r>
              <a:rPr lang="en-US" sz="5499" dirty="0">
                <a:solidFill>
                  <a:srgbClr val="000000"/>
                </a:solidFill>
                <a:latin typeface="Arial"/>
              </a:rPr>
              <a:t> o </a:t>
            </a:r>
            <a:r>
              <a:rPr lang="en-US" sz="5499" dirty="0" err="1">
                <a:solidFill>
                  <a:srgbClr val="000000"/>
                </a:solidFill>
                <a:latin typeface="Arial"/>
              </a:rPr>
              <a:t>iş</a:t>
            </a:r>
            <a:r>
              <a:rPr lang="en-US" sz="5499" dirty="0">
                <a:solidFill>
                  <a:srgbClr val="000000"/>
                </a:solidFill>
                <a:latin typeface="Arial"/>
              </a:rPr>
              <a:t> </a:t>
            </a:r>
            <a:r>
              <a:rPr lang="en-US" sz="5499" dirty="0" err="1">
                <a:solidFill>
                  <a:srgbClr val="000000"/>
                </a:solidFill>
                <a:latin typeface="Arial"/>
              </a:rPr>
              <a:t>hemen</a:t>
            </a:r>
            <a:r>
              <a:rPr lang="en-US" sz="5499" dirty="0">
                <a:solidFill>
                  <a:srgbClr val="000000"/>
                </a:solidFill>
                <a:latin typeface="Arial"/>
              </a:rPr>
              <a:t> </a:t>
            </a:r>
            <a:r>
              <a:rPr lang="en-US" sz="5499" dirty="0" err="1">
                <a:solidFill>
                  <a:srgbClr val="000000"/>
                </a:solidFill>
                <a:latin typeface="Arial"/>
              </a:rPr>
              <a:t>gerçekleşir</a:t>
            </a:r>
            <a:r>
              <a:rPr lang="en-US" sz="5499" dirty="0">
                <a:solidFill>
                  <a:srgbClr val="000000"/>
                </a:solidFill>
                <a:latin typeface="Arial"/>
              </a:rPr>
              <a:t>.</a:t>
            </a:r>
          </a:p>
        </p:txBody>
      </p:sp>
      <p:sp>
        <p:nvSpPr>
          <p:cNvPr id="13" name="Freeform 13"/>
          <p:cNvSpPr/>
          <p:nvPr/>
        </p:nvSpPr>
        <p:spPr>
          <a:xfrm>
            <a:off x="7753057" y="850768"/>
            <a:ext cx="2781886" cy="1919501"/>
          </a:xfrm>
          <a:custGeom>
            <a:avLst/>
            <a:gdLst/>
            <a:ahLst/>
            <a:cxnLst/>
            <a:rect l="l" t="t" r="r" b="b"/>
            <a:pathLst>
              <a:path w="2781886" h="1919501">
                <a:moveTo>
                  <a:pt x="0" y="0"/>
                </a:moveTo>
                <a:lnTo>
                  <a:pt x="2781886" y="0"/>
                </a:lnTo>
                <a:lnTo>
                  <a:pt x="2781886" y="1919501"/>
                </a:lnTo>
                <a:lnTo>
                  <a:pt x="0" y="191950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14" name="TextBox 14"/>
          <p:cNvSpPr txBox="1"/>
          <p:nvPr/>
        </p:nvSpPr>
        <p:spPr>
          <a:xfrm>
            <a:off x="7626063" y="1835801"/>
            <a:ext cx="3455924" cy="892810"/>
          </a:xfrm>
          <a:prstGeom prst="rect">
            <a:avLst/>
          </a:prstGeom>
        </p:spPr>
        <p:txBody>
          <a:bodyPr lIns="0" tIns="0" rIns="0" bIns="0" rtlCol="0" anchor="t">
            <a:spAutoFit/>
          </a:bodyPr>
          <a:lstStyle/>
          <a:p>
            <a:pPr algn="ctr">
              <a:lnSpc>
                <a:spcPts val="6919"/>
              </a:lnSpc>
            </a:pPr>
            <a:r>
              <a:rPr lang="en-US" sz="3999">
                <a:solidFill>
                  <a:srgbClr val="F2FAFF"/>
                </a:solidFill>
                <a:latin typeface="Arial"/>
              </a:rPr>
              <a:t>Yorumu</a:t>
            </a:r>
          </a:p>
        </p:txBody>
      </p:sp>
      <p:sp>
        <p:nvSpPr>
          <p:cNvPr id="15" name="TextBox 15"/>
          <p:cNvSpPr txBox="1"/>
          <p:nvPr/>
        </p:nvSpPr>
        <p:spPr>
          <a:xfrm rot="-784458">
            <a:off x="7747329" y="926333"/>
            <a:ext cx="3455924" cy="892810"/>
          </a:xfrm>
          <a:prstGeom prst="rect">
            <a:avLst/>
          </a:prstGeom>
        </p:spPr>
        <p:txBody>
          <a:bodyPr lIns="0" tIns="0" rIns="0" bIns="0" rtlCol="0" anchor="t">
            <a:spAutoFit/>
          </a:bodyPr>
          <a:lstStyle/>
          <a:p>
            <a:pPr algn="ctr">
              <a:lnSpc>
                <a:spcPts val="6919"/>
              </a:lnSpc>
            </a:pPr>
            <a:r>
              <a:rPr lang="en-US" sz="3999">
                <a:solidFill>
                  <a:srgbClr val="F2FAFF"/>
                </a:solidFill>
                <a:latin typeface="Arial"/>
              </a:rPr>
              <a:t>Ayetin</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2FAFF"/>
        </a:solidFill>
        <a:effectLst/>
      </p:bgPr>
    </p:bg>
    <p:spTree>
      <p:nvGrpSpPr>
        <p:cNvPr id="1" name=""/>
        <p:cNvGrpSpPr/>
        <p:nvPr/>
      </p:nvGrpSpPr>
      <p:grpSpPr>
        <a:xfrm>
          <a:off x="0" y="0"/>
          <a:ext cx="0" cy="0"/>
          <a:chOff x="0" y="0"/>
          <a:chExt cx="0" cy="0"/>
        </a:xfrm>
      </p:grpSpPr>
      <p:sp>
        <p:nvSpPr>
          <p:cNvPr id="2" name="Freeform 2"/>
          <p:cNvSpPr/>
          <p:nvPr/>
        </p:nvSpPr>
        <p:spPr>
          <a:xfrm>
            <a:off x="0" y="9638978"/>
            <a:ext cx="18567045" cy="648022"/>
          </a:xfrm>
          <a:custGeom>
            <a:avLst/>
            <a:gdLst/>
            <a:ahLst/>
            <a:cxnLst/>
            <a:rect l="l" t="t" r="r" b="b"/>
            <a:pathLst>
              <a:path w="18567045" h="648022">
                <a:moveTo>
                  <a:pt x="0" y="0"/>
                </a:moveTo>
                <a:lnTo>
                  <a:pt x="18567045" y="0"/>
                </a:lnTo>
                <a:lnTo>
                  <a:pt x="18567045" y="648022"/>
                </a:lnTo>
                <a:lnTo>
                  <a:pt x="0" y="648022"/>
                </a:lnTo>
                <a:lnTo>
                  <a:pt x="0" y="0"/>
                </a:lnTo>
                <a:close/>
              </a:path>
            </a:pathLst>
          </a:custGeom>
          <a:blipFill>
            <a:blip r:embed="rId2"/>
            <a:stretch>
              <a:fillRect t="-378581" b="-1548539"/>
            </a:stretch>
          </a:blipFill>
        </p:spPr>
        <p:txBody>
          <a:bodyPr/>
          <a:lstStyle/>
          <a:p>
            <a:endParaRPr lang="tr-TR"/>
          </a:p>
        </p:txBody>
      </p:sp>
      <p:sp>
        <p:nvSpPr>
          <p:cNvPr id="3" name="Freeform 3"/>
          <p:cNvSpPr/>
          <p:nvPr/>
        </p:nvSpPr>
        <p:spPr>
          <a:xfrm flipV="1">
            <a:off x="15703937" y="-343295"/>
            <a:ext cx="2723586" cy="2464845"/>
          </a:xfrm>
          <a:custGeom>
            <a:avLst/>
            <a:gdLst/>
            <a:ahLst/>
            <a:cxnLst/>
            <a:rect l="l" t="t" r="r" b="b"/>
            <a:pathLst>
              <a:path w="2723586" h="2464845">
                <a:moveTo>
                  <a:pt x="0" y="2464846"/>
                </a:moveTo>
                <a:lnTo>
                  <a:pt x="2723586" y="2464846"/>
                </a:lnTo>
                <a:lnTo>
                  <a:pt x="2723586" y="0"/>
                </a:lnTo>
                <a:lnTo>
                  <a:pt x="0" y="0"/>
                </a:lnTo>
                <a:lnTo>
                  <a:pt x="0" y="2464846"/>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4" name="Freeform 4"/>
          <p:cNvSpPr/>
          <p:nvPr/>
        </p:nvSpPr>
        <p:spPr>
          <a:xfrm>
            <a:off x="0" y="0"/>
            <a:ext cx="18288000" cy="726248"/>
          </a:xfrm>
          <a:custGeom>
            <a:avLst/>
            <a:gdLst/>
            <a:ahLst/>
            <a:cxnLst/>
            <a:rect l="l" t="t" r="r" b="b"/>
            <a:pathLst>
              <a:path w="18288000" h="726248">
                <a:moveTo>
                  <a:pt x="0" y="0"/>
                </a:moveTo>
                <a:lnTo>
                  <a:pt x="18288000" y="0"/>
                </a:lnTo>
                <a:lnTo>
                  <a:pt x="18288000" y="726248"/>
                </a:lnTo>
                <a:lnTo>
                  <a:pt x="0" y="726248"/>
                </a:lnTo>
                <a:lnTo>
                  <a:pt x="0" y="0"/>
                </a:lnTo>
                <a:close/>
              </a:path>
            </a:pathLst>
          </a:custGeom>
          <a:blipFill>
            <a:blip r:embed="rId2"/>
            <a:stretch>
              <a:fillRect l="-762" t="-1370969" r="-762" b="-337803"/>
            </a:stretch>
          </a:blipFill>
        </p:spPr>
        <p:txBody>
          <a:bodyPr/>
          <a:lstStyle/>
          <a:p>
            <a:endParaRPr lang="tr-TR"/>
          </a:p>
        </p:txBody>
      </p:sp>
      <p:sp>
        <p:nvSpPr>
          <p:cNvPr id="5" name="Freeform 5"/>
          <p:cNvSpPr/>
          <p:nvPr/>
        </p:nvSpPr>
        <p:spPr>
          <a:xfrm>
            <a:off x="15284457" y="78546"/>
            <a:ext cx="2721488" cy="1544445"/>
          </a:xfrm>
          <a:custGeom>
            <a:avLst/>
            <a:gdLst/>
            <a:ahLst/>
            <a:cxnLst/>
            <a:rect l="l" t="t" r="r" b="b"/>
            <a:pathLst>
              <a:path w="2721488" h="1544445">
                <a:moveTo>
                  <a:pt x="0" y="0"/>
                </a:moveTo>
                <a:lnTo>
                  <a:pt x="2721489" y="0"/>
                </a:lnTo>
                <a:lnTo>
                  <a:pt x="2721489" y="1544445"/>
                </a:lnTo>
                <a:lnTo>
                  <a:pt x="0" y="154444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6" name="Freeform 6"/>
          <p:cNvSpPr/>
          <p:nvPr/>
        </p:nvSpPr>
        <p:spPr>
          <a:xfrm>
            <a:off x="4820648" y="834798"/>
            <a:ext cx="8925749" cy="8617405"/>
          </a:xfrm>
          <a:custGeom>
            <a:avLst/>
            <a:gdLst/>
            <a:ahLst/>
            <a:cxnLst/>
            <a:rect l="l" t="t" r="r" b="b"/>
            <a:pathLst>
              <a:path w="8925749" h="8617405">
                <a:moveTo>
                  <a:pt x="0" y="0"/>
                </a:moveTo>
                <a:lnTo>
                  <a:pt x="8925749" y="0"/>
                </a:lnTo>
                <a:lnTo>
                  <a:pt x="8925749" y="8617404"/>
                </a:lnTo>
                <a:lnTo>
                  <a:pt x="0" y="861740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grpSp>
        <p:nvGrpSpPr>
          <p:cNvPr id="7" name="Group 7"/>
          <p:cNvGrpSpPr>
            <a:grpSpLocks noChangeAspect="1"/>
          </p:cNvGrpSpPr>
          <p:nvPr/>
        </p:nvGrpSpPr>
        <p:grpSpPr>
          <a:xfrm>
            <a:off x="8202392" y="1330320"/>
            <a:ext cx="2302470" cy="1481940"/>
            <a:chOff x="0" y="0"/>
            <a:chExt cx="5513070" cy="3548380"/>
          </a:xfrm>
        </p:grpSpPr>
        <p:sp>
          <p:nvSpPr>
            <p:cNvPr id="8" name="Freeform 8"/>
            <p:cNvSpPr/>
            <p:nvPr/>
          </p:nvSpPr>
          <p:spPr>
            <a:xfrm>
              <a:off x="-2540" y="-15240"/>
              <a:ext cx="5515610" cy="3563620"/>
            </a:xfrm>
            <a:custGeom>
              <a:avLst/>
              <a:gdLst/>
              <a:ahLst/>
              <a:cxnLst/>
              <a:rect l="l" t="t" r="r" b="b"/>
              <a:pathLst>
                <a:path w="5515610" h="3563620">
                  <a:moveTo>
                    <a:pt x="4991100" y="1559560"/>
                  </a:moveTo>
                  <a:cubicBezTo>
                    <a:pt x="5048250" y="1537970"/>
                    <a:pt x="5124450" y="1548130"/>
                    <a:pt x="5189220" y="1526540"/>
                  </a:cubicBezTo>
                  <a:cubicBezTo>
                    <a:pt x="5326380" y="1479550"/>
                    <a:pt x="5435600" y="1404620"/>
                    <a:pt x="5515610" y="1319530"/>
                  </a:cubicBezTo>
                  <a:cubicBezTo>
                    <a:pt x="5499100" y="1231900"/>
                    <a:pt x="5494020" y="1183640"/>
                    <a:pt x="5505450" y="1109980"/>
                  </a:cubicBezTo>
                  <a:cubicBezTo>
                    <a:pt x="5495290" y="1104900"/>
                    <a:pt x="5473700" y="1118870"/>
                    <a:pt x="5472430" y="1098550"/>
                  </a:cubicBezTo>
                  <a:cubicBezTo>
                    <a:pt x="5469890" y="1040130"/>
                    <a:pt x="5441950" y="1018540"/>
                    <a:pt x="5415280" y="969010"/>
                  </a:cubicBezTo>
                  <a:cubicBezTo>
                    <a:pt x="5210810" y="998220"/>
                    <a:pt x="4838700" y="1158240"/>
                    <a:pt x="4617720" y="1144270"/>
                  </a:cubicBezTo>
                  <a:cubicBezTo>
                    <a:pt x="4753610" y="1047750"/>
                    <a:pt x="4851400" y="939800"/>
                    <a:pt x="4853940" y="797560"/>
                  </a:cubicBezTo>
                  <a:cubicBezTo>
                    <a:pt x="4842510" y="786130"/>
                    <a:pt x="4777740" y="778510"/>
                    <a:pt x="4762500" y="783590"/>
                  </a:cubicBezTo>
                  <a:cubicBezTo>
                    <a:pt x="4710430" y="773430"/>
                    <a:pt x="4657090" y="726440"/>
                    <a:pt x="4634230" y="697230"/>
                  </a:cubicBezTo>
                  <a:cubicBezTo>
                    <a:pt x="4612640" y="711200"/>
                    <a:pt x="4608830" y="695960"/>
                    <a:pt x="4589780" y="706120"/>
                  </a:cubicBezTo>
                  <a:cubicBezTo>
                    <a:pt x="4508500" y="643890"/>
                    <a:pt x="4337050" y="737870"/>
                    <a:pt x="4254500" y="679450"/>
                  </a:cubicBezTo>
                  <a:cubicBezTo>
                    <a:pt x="4292600" y="579120"/>
                    <a:pt x="4215130" y="556260"/>
                    <a:pt x="4163060" y="508000"/>
                  </a:cubicBezTo>
                  <a:cubicBezTo>
                    <a:pt x="4182110" y="429260"/>
                    <a:pt x="4135120" y="387350"/>
                    <a:pt x="4091940" y="313690"/>
                  </a:cubicBezTo>
                  <a:cubicBezTo>
                    <a:pt x="4038600" y="339090"/>
                    <a:pt x="4042410" y="299720"/>
                    <a:pt x="4048760" y="274320"/>
                  </a:cubicBezTo>
                  <a:cubicBezTo>
                    <a:pt x="4009390" y="285750"/>
                    <a:pt x="3985260" y="270510"/>
                    <a:pt x="3963670" y="250190"/>
                  </a:cubicBezTo>
                  <a:cubicBezTo>
                    <a:pt x="3887470" y="279400"/>
                    <a:pt x="3817620" y="280670"/>
                    <a:pt x="3756660" y="287020"/>
                  </a:cubicBezTo>
                  <a:cubicBezTo>
                    <a:pt x="3445510" y="320040"/>
                    <a:pt x="3059430" y="403860"/>
                    <a:pt x="2780030" y="417830"/>
                  </a:cubicBezTo>
                  <a:cubicBezTo>
                    <a:pt x="3036570" y="308610"/>
                    <a:pt x="3333750" y="238760"/>
                    <a:pt x="3522980" y="144780"/>
                  </a:cubicBezTo>
                  <a:cubicBezTo>
                    <a:pt x="3529330" y="91440"/>
                    <a:pt x="3528060" y="67310"/>
                    <a:pt x="3524250" y="17780"/>
                  </a:cubicBezTo>
                  <a:cubicBezTo>
                    <a:pt x="3319780" y="0"/>
                    <a:pt x="3006090" y="97790"/>
                    <a:pt x="2715260" y="189230"/>
                  </a:cubicBezTo>
                  <a:cubicBezTo>
                    <a:pt x="2040890" y="401320"/>
                    <a:pt x="1228090" y="642620"/>
                    <a:pt x="845820" y="1018540"/>
                  </a:cubicBezTo>
                  <a:cubicBezTo>
                    <a:pt x="855980" y="1074420"/>
                    <a:pt x="839470" y="1146810"/>
                    <a:pt x="881380" y="1195070"/>
                  </a:cubicBezTo>
                  <a:cubicBezTo>
                    <a:pt x="741680" y="1271270"/>
                    <a:pt x="581660" y="1339850"/>
                    <a:pt x="445770" y="1418590"/>
                  </a:cubicBezTo>
                  <a:cubicBezTo>
                    <a:pt x="450850" y="1484630"/>
                    <a:pt x="485140" y="1553210"/>
                    <a:pt x="499110" y="1564640"/>
                  </a:cubicBezTo>
                  <a:cubicBezTo>
                    <a:pt x="454660" y="1588770"/>
                    <a:pt x="523240" y="1570990"/>
                    <a:pt x="520700" y="1596390"/>
                  </a:cubicBezTo>
                  <a:cubicBezTo>
                    <a:pt x="501650" y="1605280"/>
                    <a:pt x="514350" y="1626870"/>
                    <a:pt x="486410" y="1633220"/>
                  </a:cubicBezTo>
                  <a:cubicBezTo>
                    <a:pt x="383540" y="1616710"/>
                    <a:pt x="269240" y="1696720"/>
                    <a:pt x="163830" y="1720850"/>
                  </a:cubicBezTo>
                  <a:cubicBezTo>
                    <a:pt x="160020" y="1737360"/>
                    <a:pt x="198120" y="1734820"/>
                    <a:pt x="173990" y="1748790"/>
                  </a:cubicBezTo>
                  <a:cubicBezTo>
                    <a:pt x="104140" y="1765300"/>
                    <a:pt x="96520" y="1802130"/>
                    <a:pt x="26670" y="1818640"/>
                  </a:cubicBezTo>
                  <a:cubicBezTo>
                    <a:pt x="24130" y="1833880"/>
                    <a:pt x="21590" y="1849120"/>
                    <a:pt x="25400" y="1866900"/>
                  </a:cubicBezTo>
                  <a:cubicBezTo>
                    <a:pt x="35560" y="1879600"/>
                    <a:pt x="96520" y="1864360"/>
                    <a:pt x="80010" y="1885950"/>
                  </a:cubicBezTo>
                  <a:cubicBezTo>
                    <a:pt x="43180" y="1898650"/>
                    <a:pt x="0" y="1894840"/>
                    <a:pt x="1270" y="1930400"/>
                  </a:cubicBezTo>
                  <a:cubicBezTo>
                    <a:pt x="21590" y="1953260"/>
                    <a:pt x="63500" y="1938020"/>
                    <a:pt x="74930" y="1974850"/>
                  </a:cubicBezTo>
                  <a:cubicBezTo>
                    <a:pt x="66040" y="1992630"/>
                    <a:pt x="38100" y="2002790"/>
                    <a:pt x="45720" y="2025650"/>
                  </a:cubicBezTo>
                  <a:cubicBezTo>
                    <a:pt x="105410" y="2024380"/>
                    <a:pt x="158750" y="2035810"/>
                    <a:pt x="220980" y="2032000"/>
                  </a:cubicBezTo>
                  <a:cubicBezTo>
                    <a:pt x="201930" y="2042160"/>
                    <a:pt x="236220" y="2065020"/>
                    <a:pt x="287020" y="2054860"/>
                  </a:cubicBezTo>
                  <a:cubicBezTo>
                    <a:pt x="284480" y="2072640"/>
                    <a:pt x="240030" y="2075180"/>
                    <a:pt x="243840" y="2094230"/>
                  </a:cubicBezTo>
                  <a:cubicBezTo>
                    <a:pt x="317500" y="2080260"/>
                    <a:pt x="337820" y="2052320"/>
                    <a:pt x="406400" y="2042160"/>
                  </a:cubicBezTo>
                  <a:cubicBezTo>
                    <a:pt x="360680" y="2078990"/>
                    <a:pt x="302260" y="2136140"/>
                    <a:pt x="245110" y="2148840"/>
                  </a:cubicBezTo>
                  <a:cubicBezTo>
                    <a:pt x="228600" y="2171700"/>
                    <a:pt x="234950" y="2202180"/>
                    <a:pt x="226060" y="2226310"/>
                  </a:cubicBezTo>
                  <a:cubicBezTo>
                    <a:pt x="210820" y="2221230"/>
                    <a:pt x="212090" y="2301240"/>
                    <a:pt x="251460" y="2320290"/>
                  </a:cubicBezTo>
                  <a:cubicBezTo>
                    <a:pt x="300990" y="2307590"/>
                    <a:pt x="412750" y="2313940"/>
                    <a:pt x="485140" y="2329180"/>
                  </a:cubicBezTo>
                  <a:cubicBezTo>
                    <a:pt x="480060" y="2343150"/>
                    <a:pt x="463550" y="2353310"/>
                    <a:pt x="472440" y="2373630"/>
                  </a:cubicBezTo>
                  <a:cubicBezTo>
                    <a:pt x="496570" y="2382520"/>
                    <a:pt x="554990" y="2331720"/>
                    <a:pt x="579120" y="2350770"/>
                  </a:cubicBezTo>
                  <a:cubicBezTo>
                    <a:pt x="614680" y="2363470"/>
                    <a:pt x="551180" y="2376170"/>
                    <a:pt x="568960" y="2401570"/>
                  </a:cubicBezTo>
                  <a:cubicBezTo>
                    <a:pt x="805180" y="2283460"/>
                    <a:pt x="994410" y="2261870"/>
                    <a:pt x="1234440" y="2204720"/>
                  </a:cubicBezTo>
                  <a:cubicBezTo>
                    <a:pt x="966470" y="2321560"/>
                    <a:pt x="604520" y="2636520"/>
                    <a:pt x="598170" y="2739390"/>
                  </a:cubicBezTo>
                  <a:cubicBezTo>
                    <a:pt x="631190" y="2739390"/>
                    <a:pt x="659130" y="2747010"/>
                    <a:pt x="689610" y="2753360"/>
                  </a:cubicBezTo>
                  <a:cubicBezTo>
                    <a:pt x="679450" y="2780030"/>
                    <a:pt x="664210" y="2805430"/>
                    <a:pt x="661670" y="2834640"/>
                  </a:cubicBezTo>
                  <a:cubicBezTo>
                    <a:pt x="678180" y="2805430"/>
                    <a:pt x="736600" y="2791460"/>
                    <a:pt x="741680" y="2844800"/>
                  </a:cubicBezTo>
                  <a:cubicBezTo>
                    <a:pt x="701040" y="2848610"/>
                    <a:pt x="701040" y="2861310"/>
                    <a:pt x="701040" y="2891790"/>
                  </a:cubicBezTo>
                  <a:cubicBezTo>
                    <a:pt x="742950" y="2896870"/>
                    <a:pt x="807720" y="2860040"/>
                    <a:pt x="828040" y="2899410"/>
                  </a:cubicBezTo>
                  <a:cubicBezTo>
                    <a:pt x="801370" y="2915920"/>
                    <a:pt x="791210" y="2900680"/>
                    <a:pt x="765810" y="2914650"/>
                  </a:cubicBezTo>
                  <a:cubicBezTo>
                    <a:pt x="767080" y="2940050"/>
                    <a:pt x="792480" y="2921000"/>
                    <a:pt x="801370" y="2933700"/>
                  </a:cubicBezTo>
                  <a:cubicBezTo>
                    <a:pt x="727710" y="2964180"/>
                    <a:pt x="731520" y="2975610"/>
                    <a:pt x="707390" y="3016250"/>
                  </a:cubicBezTo>
                  <a:cubicBezTo>
                    <a:pt x="687070" y="2983230"/>
                    <a:pt x="633730" y="3195320"/>
                    <a:pt x="676910" y="3192780"/>
                  </a:cubicBezTo>
                  <a:cubicBezTo>
                    <a:pt x="641350" y="3229610"/>
                    <a:pt x="709930" y="3208020"/>
                    <a:pt x="726440" y="3221990"/>
                  </a:cubicBezTo>
                  <a:cubicBezTo>
                    <a:pt x="711200" y="3248660"/>
                    <a:pt x="745490" y="3256280"/>
                    <a:pt x="749300" y="3284220"/>
                  </a:cubicBezTo>
                  <a:cubicBezTo>
                    <a:pt x="768350" y="3289300"/>
                    <a:pt x="805180" y="3262630"/>
                    <a:pt x="803910" y="3303270"/>
                  </a:cubicBezTo>
                  <a:cubicBezTo>
                    <a:pt x="767080" y="3307080"/>
                    <a:pt x="778510" y="3296920"/>
                    <a:pt x="753110" y="3322320"/>
                  </a:cubicBezTo>
                  <a:cubicBezTo>
                    <a:pt x="744220" y="3313430"/>
                    <a:pt x="725170" y="3304540"/>
                    <a:pt x="706120" y="3323590"/>
                  </a:cubicBezTo>
                  <a:cubicBezTo>
                    <a:pt x="720090" y="3350260"/>
                    <a:pt x="715010" y="3370580"/>
                    <a:pt x="712470" y="3392170"/>
                  </a:cubicBezTo>
                  <a:cubicBezTo>
                    <a:pt x="779780" y="3380740"/>
                    <a:pt x="732790" y="3403600"/>
                    <a:pt x="795020" y="3408680"/>
                  </a:cubicBezTo>
                  <a:cubicBezTo>
                    <a:pt x="814070" y="3431540"/>
                    <a:pt x="786130" y="3437890"/>
                    <a:pt x="782320" y="3453130"/>
                  </a:cubicBezTo>
                  <a:cubicBezTo>
                    <a:pt x="904240" y="3456940"/>
                    <a:pt x="967740" y="3507740"/>
                    <a:pt x="1071880" y="3531870"/>
                  </a:cubicBezTo>
                  <a:cubicBezTo>
                    <a:pt x="1071880" y="3554730"/>
                    <a:pt x="1090930" y="3545840"/>
                    <a:pt x="1093470" y="3563620"/>
                  </a:cubicBezTo>
                  <a:cubicBezTo>
                    <a:pt x="1291590" y="3540760"/>
                    <a:pt x="1422400" y="3562350"/>
                    <a:pt x="1651000" y="3492500"/>
                  </a:cubicBezTo>
                  <a:cubicBezTo>
                    <a:pt x="1623060" y="3467100"/>
                    <a:pt x="1544320" y="3487420"/>
                    <a:pt x="1529080" y="3474720"/>
                  </a:cubicBezTo>
                  <a:cubicBezTo>
                    <a:pt x="1684020" y="3409950"/>
                    <a:pt x="1873250" y="3387090"/>
                    <a:pt x="2058670" y="3350260"/>
                  </a:cubicBezTo>
                  <a:cubicBezTo>
                    <a:pt x="2236470" y="3315970"/>
                    <a:pt x="2411730" y="3327400"/>
                    <a:pt x="2586990" y="3249930"/>
                  </a:cubicBezTo>
                  <a:cubicBezTo>
                    <a:pt x="2628900" y="3266440"/>
                    <a:pt x="2661920" y="3234690"/>
                    <a:pt x="2701290" y="3223260"/>
                  </a:cubicBezTo>
                  <a:cubicBezTo>
                    <a:pt x="2907030" y="3161030"/>
                    <a:pt x="3168650" y="3111500"/>
                    <a:pt x="3371850" y="3094990"/>
                  </a:cubicBezTo>
                  <a:cubicBezTo>
                    <a:pt x="3407410" y="3092450"/>
                    <a:pt x="3448050" y="3072130"/>
                    <a:pt x="3464560" y="3060700"/>
                  </a:cubicBezTo>
                  <a:cubicBezTo>
                    <a:pt x="3530600" y="3070860"/>
                    <a:pt x="3644900" y="3027680"/>
                    <a:pt x="3704590" y="3011170"/>
                  </a:cubicBezTo>
                  <a:cubicBezTo>
                    <a:pt x="3702050" y="2999740"/>
                    <a:pt x="3691890" y="2987040"/>
                    <a:pt x="3703320" y="2980690"/>
                  </a:cubicBezTo>
                  <a:cubicBezTo>
                    <a:pt x="3785870" y="2961640"/>
                    <a:pt x="3902710" y="2941320"/>
                    <a:pt x="3978910" y="2895600"/>
                  </a:cubicBezTo>
                  <a:cubicBezTo>
                    <a:pt x="3968750" y="2890520"/>
                    <a:pt x="3947160" y="2904490"/>
                    <a:pt x="3945890" y="2884170"/>
                  </a:cubicBezTo>
                  <a:cubicBezTo>
                    <a:pt x="4018280" y="2866390"/>
                    <a:pt x="4107180" y="2858770"/>
                    <a:pt x="4175760" y="2830830"/>
                  </a:cubicBezTo>
                  <a:cubicBezTo>
                    <a:pt x="4161790" y="2828290"/>
                    <a:pt x="4146550" y="2828290"/>
                    <a:pt x="4133850" y="2821940"/>
                  </a:cubicBezTo>
                  <a:cubicBezTo>
                    <a:pt x="4218940" y="2757170"/>
                    <a:pt x="4254500" y="2725420"/>
                    <a:pt x="4371340" y="2711450"/>
                  </a:cubicBezTo>
                  <a:cubicBezTo>
                    <a:pt x="4362450" y="2673350"/>
                    <a:pt x="4389120" y="2649221"/>
                    <a:pt x="4448810" y="2635250"/>
                  </a:cubicBezTo>
                  <a:cubicBezTo>
                    <a:pt x="4465320" y="2612390"/>
                    <a:pt x="4414520" y="2621280"/>
                    <a:pt x="4433570" y="2593340"/>
                  </a:cubicBezTo>
                  <a:cubicBezTo>
                    <a:pt x="4645660" y="2565400"/>
                    <a:pt x="4704080" y="2374900"/>
                    <a:pt x="4801870" y="2268220"/>
                  </a:cubicBezTo>
                  <a:cubicBezTo>
                    <a:pt x="4805680" y="2264410"/>
                    <a:pt x="4822190" y="2254250"/>
                    <a:pt x="4824730" y="2251710"/>
                  </a:cubicBezTo>
                  <a:cubicBezTo>
                    <a:pt x="4959350" y="2170430"/>
                    <a:pt x="5125720" y="2159000"/>
                    <a:pt x="5228590" y="2047240"/>
                  </a:cubicBezTo>
                  <a:cubicBezTo>
                    <a:pt x="5267960" y="1962150"/>
                    <a:pt x="5372100" y="1854200"/>
                    <a:pt x="5256530" y="1784350"/>
                  </a:cubicBezTo>
                  <a:cubicBezTo>
                    <a:pt x="5269230" y="1766570"/>
                    <a:pt x="5262880" y="1742440"/>
                    <a:pt x="5250180" y="1715770"/>
                  </a:cubicBezTo>
                  <a:cubicBezTo>
                    <a:pt x="5198110" y="1729740"/>
                    <a:pt x="4958080" y="1682750"/>
                    <a:pt x="4904740" y="1661160"/>
                  </a:cubicBezTo>
                  <a:cubicBezTo>
                    <a:pt x="4916170" y="1634490"/>
                    <a:pt x="4892040" y="1607820"/>
                    <a:pt x="4898390" y="1592580"/>
                  </a:cubicBezTo>
                  <a:cubicBezTo>
                    <a:pt x="4947920" y="1590040"/>
                    <a:pt x="4961890" y="1570990"/>
                    <a:pt x="4991100" y="1559560"/>
                  </a:cubicBezTo>
                  <a:close/>
                </a:path>
              </a:pathLst>
            </a:custGeom>
            <a:blipFill>
              <a:blip r:embed="rId9"/>
              <a:stretch>
                <a:fillRect t="-16568"/>
              </a:stretch>
            </a:blipFill>
          </p:spPr>
          <p:txBody>
            <a:bodyPr/>
            <a:lstStyle/>
            <a:p>
              <a:endParaRPr lang="tr-TR"/>
            </a:p>
          </p:txBody>
        </p:sp>
      </p:grpSp>
      <p:grpSp>
        <p:nvGrpSpPr>
          <p:cNvPr id="9" name="Group 9"/>
          <p:cNvGrpSpPr>
            <a:grpSpLocks noChangeAspect="1"/>
          </p:cNvGrpSpPr>
          <p:nvPr/>
        </p:nvGrpSpPr>
        <p:grpSpPr>
          <a:xfrm>
            <a:off x="11316602" y="3632985"/>
            <a:ext cx="2302470" cy="1481940"/>
            <a:chOff x="0" y="0"/>
            <a:chExt cx="5513070" cy="3548380"/>
          </a:xfrm>
        </p:grpSpPr>
        <p:sp>
          <p:nvSpPr>
            <p:cNvPr id="10" name="Freeform 10"/>
            <p:cNvSpPr/>
            <p:nvPr/>
          </p:nvSpPr>
          <p:spPr>
            <a:xfrm>
              <a:off x="-2540" y="-15240"/>
              <a:ext cx="5515610" cy="3563620"/>
            </a:xfrm>
            <a:custGeom>
              <a:avLst/>
              <a:gdLst/>
              <a:ahLst/>
              <a:cxnLst/>
              <a:rect l="l" t="t" r="r" b="b"/>
              <a:pathLst>
                <a:path w="5515610" h="3563620">
                  <a:moveTo>
                    <a:pt x="4991100" y="1559560"/>
                  </a:moveTo>
                  <a:cubicBezTo>
                    <a:pt x="5048250" y="1537970"/>
                    <a:pt x="5124450" y="1548130"/>
                    <a:pt x="5189220" y="1526540"/>
                  </a:cubicBezTo>
                  <a:cubicBezTo>
                    <a:pt x="5326380" y="1479550"/>
                    <a:pt x="5435600" y="1404620"/>
                    <a:pt x="5515610" y="1319530"/>
                  </a:cubicBezTo>
                  <a:cubicBezTo>
                    <a:pt x="5499100" y="1231900"/>
                    <a:pt x="5494020" y="1183640"/>
                    <a:pt x="5505450" y="1109980"/>
                  </a:cubicBezTo>
                  <a:cubicBezTo>
                    <a:pt x="5495290" y="1104900"/>
                    <a:pt x="5473700" y="1118870"/>
                    <a:pt x="5472430" y="1098550"/>
                  </a:cubicBezTo>
                  <a:cubicBezTo>
                    <a:pt x="5469890" y="1040130"/>
                    <a:pt x="5441950" y="1018540"/>
                    <a:pt x="5415280" y="969010"/>
                  </a:cubicBezTo>
                  <a:cubicBezTo>
                    <a:pt x="5210810" y="998220"/>
                    <a:pt x="4838700" y="1158240"/>
                    <a:pt x="4617720" y="1144270"/>
                  </a:cubicBezTo>
                  <a:cubicBezTo>
                    <a:pt x="4753610" y="1047750"/>
                    <a:pt x="4851400" y="939800"/>
                    <a:pt x="4853940" y="797560"/>
                  </a:cubicBezTo>
                  <a:cubicBezTo>
                    <a:pt x="4842510" y="786130"/>
                    <a:pt x="4777740" y="778510"/>
                    <a:pt x="4762500" y="783590"/>
                  </a:cubicBezTo>
                  <a:cubicBezTo>
                    <a:pt x="4710430" y="773430"/>
                    <a:pt x="4657090" y="726440"/>
                    <a:pt x="4634230" y="697230"/>
                  </a:cubicBezTo>
                  <a:cubicBezTo>
                    <a:pt x="4612640" y="711200"/>
                    <a:pt x="4608830" y="695960"/>
                    <a:pt x="4589780" y="706120"/>
                  </a:cubicBezTo>
                  <a:cubicBezTo>
                    <a:pt x="4508500" y="643890"/>
                    <a:pt x="4337050" y="737870"/>
                    <a:pt x="4254500" y="679450"/>
                  </a:cubicBezTo>
                  <a:cubicBezTo>
                    <a:pt x="4292600" y="579120"/>
                    <a:pt x="4215130" y="556260"/>
                    <a:pt x="4163060" y="508000"/>
                  </a:cubicBezTo>
                  <a:cubicBezTo>
                    <a:pt x="4182110" y="429260"/>
                    <a:pt x="4135120" y="387350"/>
                    <a:pt x="4091940" y="313690"/>
                  </a:cubicBezTo>
                  <a:cubicBezTo>
                    <a:pt x="4038600" y="339090"/>
                    <a:pt x="4042410" y="299720"/>
                    <a:pt x="4048760" y="274320"/>
                  </a:cubicBezTo>
                  <a:cubicBezTo>
                    <a:pt x="4009390" y="285750"/>
                    <a:pt x="3985260" y="270510"/>
                    <a:pt x="3963670" y="250190"/>
                  </a:cubicBezTo>
                  <a:cubicBezTo>
                    <a:pt x="3887470" y="279400"/>
                    <a:pt x="3817620" y="280670"/>
                    <a:pt x="3756660" y="287020"/>
                  </a:cubicBezTo>
                  <a:cubicBezTo>
                    <a:pt x="3445510" y="320040"/>
                    <a:pt x="3059430" y="403860"/>
                    <a:pt x="2780030" y="417830"/>
                  </a:cubicBezTo>
                  <a:cubicBezTo>
                    <a:pt x="3036570" y="308610"/>
                    <a:pt x="3333750" y="238760"/>
                    <a:pt x="3522980" y="144780"/>
                  </a:cubicBezTo>
                  <a:cubicBezTo>
                    <a:pt x="3529330" y="91440"/>
                    <a:pt x="3528060" y="67310"/>
                    <a:pt x="3524250" y="17780"/>
                  </a:cubicBezTo>
                  <a:cubicBezTo>
                    <a:pt x="3319780" y="0"/>
                    <a:pt x="3006090" y="97790"/>
                    <a:pt x="2715260" y="189230"/>
                  </a:cubicBezTo>
                  <a:cubicBezTo>
                    <a:pt x="2040890" y="401320"/>
                    <a:pt x="1228090" y="642620"/>
                    <a:pt x="845820" y="1018540"/>
                  </a:cubicBezTo>
                  <a:cubicBezTo>
                    <a:pt x="855980" y="1074420"/>
                    <a:pt x="839470" y="1146810"/>
                    <a:pt x="881380" y="1195070"/>
                  </a:cubicBezTo>
                  <a:cubicBezTo>
                    <a:pt x="741680" y="1271270"/>
                    <a:pt x="581660" y="1339850"/>
                    <a:pt x="445770" y="1418590"/>
                  </a:cubicBezTo>
                  <a:cubicBezTo>
                    <a:pt x="450850" y="1484630"/>
                    <a:pt x="485140" y="1553210"/>
                    <a:pt x="499110" y="1564640"/>
                  </a:cubicBezTo>
                  <a:cubicBezTo>
                    <a:pt x="454660" y="1588770"/>
                    <a:pt x="523240" y="1570990"/>
                    <a:pt x="520700" y="1596390"/>
                  </a:cubicBezTo>
                  <a:cubicBezTo>
                    <a:pt x="501650" y="1605280"/>
                    <a:pt x="514350" y="1626870"/>
                    <a:pt x="486410" y="1633220"/>
                  </a:cubicBezTo>
                  <a:cubicBezTo>
                    <a:pt x="383540" y="1616710"/>
                    <a:pt x="269240" y="1696720"/>
                    <a:pt x="163830" y="1720850"/>
                  </a:cubicBezTo>
                  <a:cubicBezTo>
                    <a:pt x="160020" y="1737360"/>
                    <a:pt x="198120" y="1734820"/>
                    <a:pt x="173990" y="1748790"/>
                  </a:cubicBezTo>
                  <a:cubicBezTo>
                    <a:pt x="104140" y="1765300"/>
                    <a:pt x="96520" y="1802130"/>
                    <a:pt x="26670" y="1818640"/>
                  </a:cubicBezTo>
                  <a:cubicBezTo>
                    <a:pt x="24130" y="1833880"/>
                    <a:pt x="21590" y="1849120"/>
                    <a:pt x="25400" y="1866900"/>
                  </a:cubicBezTo>
                  <a:cubicBezTo>
                    <a:pt x="35560" y="1879600"/>
                    <a:pt x="96520" y="1864360"/>
                    <a:pt x="80010" y="1885950"/>
                  </a:cubicBezTo>
                  <a:cubicBezTo>
                    <a:pt x="43180" y="1898650"/>
                    <a:pt x="0" y="1894840"/>
                    <a:pt x="1270" y="1930400"/>
                  </a:cubicBezTo>
                  <a:cubicBezTo>
                    <a:pt x="21590" y="1953260"/>
                    <a:pt x="63500" y="1938020"/>
                    <a:pt x="74930" y="1974850"/>
                  </a:cubicBezTo>
                  <a:cubicBezTo>
                    <a:pt x="66040" y="1992630"/>
                    <a:pt x="38100" y="2002790"/>
                    <a:pt x="45720" y="2025650"/>
                  </a:cubicBezTo>
                  <a:cubicBezTo>
                    <a:pt x="105410" y="2024380"/>
                    <a:pt x="158750" y="2035810"/>
                    <a:pt x="220980" y="2032000"/>
                  </a:cubicBezTo>
                  <a:cubicBezTo>
                    <a:pt x="201930" y="2042160"/>
                    <a:pt x="236220" y="2065020"/>
                    <a:pt x="287020" y="2054860"/>
                  </a:cubicBezTo>
                  <a:cubicBezTo>
                    <a:pt x="284480" y="2072640"/>
                    <a:pt x="240030" y="2075180"/>
                    <a:pt x="243840" y="2094230"/>
                  </a:cubicBezTo>
                  <a:cubicBezTo>
                    <a:pt x="317500" y="2080260"/>
                    <a:pt x="337820" y="2052320"/>
                    <a:pt x="406400" y="2042160"/>
                  </a:cubicBezTo>
                  <a:cubicBezTo>
                    <a:pt x="360680" y="2078990"/>
                    <a:pt x="302260" y="2136140"/>
                    <a:pt x="245110" y="2148840"/>
                  </a:cubicBezTo>
                  <a:cubicBezTo>
                    <a:pt x="228600" y="2171700"/>
                    <a:pt x="234950" y="2202180"/>
                    <a:pt x="226060" y="2226310"/>
                  </a:cubicBezTo>
                  <a:cubicBezTo>
                    <a:pt x="210820" y="2221230"/>
                    <a:pt x="212090" y="2301240"/>
                    <a:pt x="251460" y="2320290"/>
                  </a:cubicBezTo>
                  <a:cubicBezTo>
                    <a:pt x="300990" y="2307590"/>
                    <a:pt x="412750" y="2313940"/>
                    <a:pt x="485140" y="2329180"/>
                  </a:cubicBezTo>
                  <a:cubicBezTo>
                    <a:pt x="480060" y="2343150"/>
                    <a:pt x="463550" y="2353310"/>
                    <a:pt x="472440" y="2373630"/>
                  </a:cubicBezTo>
                  <a:cubicBezTo>
                    <a:pt x="496570" y="2382520"/>
                    <a:pt x="554990" y="2331720"/>
                    <a:pt x="579120" y="2350770"/>
                  </a:cubicBezTo>
                  <a:cubicBezTo>
                    <a:pt x="614680" y="2363470"/>
                    <a:pt x="551180" y="2376170"/>
                    <a:pt x="568960" y="2401570"/>
                  </a:cubicBezTo>
                  <a:cubicBezTo>
                    <a:pt x="805180" y="2283460"/>
                    <a:pt x="994410" y="2261870"/>
                    <a:pt x="1234440" y="2204720"/>
                  </a:cubicBezTo>
                  <a:cubicBezTo>
                    <a:pt x="966470" y="2321560"/>
                    <a:pt x="604520" y="2636520"/>
                    <a:pt x="598170" y="2739390"/>
                  </a:cubicBezTo>
                  <a:cubicBezTo>
                    <a:pt x="631190" y="2739390"/>
                    <a:pt x="659130" y="2747010"/>
                    <a:pt x="689610" y="2753360"/>
                  </a:cubicBezTo>
                  <a:cubicBezTo>
                    <a:pt x="679450" y="2780030"/>
                    <a:pt x="664210" y="2805430"/>
                    <a:pt x="661670" y="2834640"/>
                  </a:cubicBezTo>
                  <a:cubicBezTo>
                    <a:pt x="678180" y="2805430"/>
                    <a:pt x="736600" y="2791460"/>
                    <a:pt x="741680" y="2844800"/>
                  </a:cubicBezTo>
                  <a:cubicBezTo>
                    <a:pt x="701040" y="2848610"/>
                    <a:pt x="701040" y="2861310"/>
                    <a:pt x="701040" y="2891790"/>
                  </a:cubicBezTo>
                  <a:cubicBezTo>
                    <a:pt x="742950" y="2896870"/>
                    <a:pt x="807720" y="2860040"/>
                    <a:pt x="828040" y="2899410"/>
                  </a:cubicBezTo>
                  <a:cubicBezTo>
                    <a:pt x="801370" y="2915920"/>
                    <a:pt x="791210" y="2900680"/>
                    <a:pt x="765810" y="2914650"/>
                  </a:cubicBezTo>
                  <a:cubicBezTo>
                    <a:pt x="767080" y="2940050"/>
                    <a:pt x="792480" y="2921000"/>
                    <a:pt x="801370" y="2933700"/>
                  </a:cubicBezTo>
                  <a:cubicBezTo>
                    <a:pt x="727710" y="2964180"/>
                    <a:pt x="731520" y="2975610"/>
                    <a:pt x="707390" y="3016250"/>
                  </a:cubicBezTo>
                  <a:cubicBezTo>
                    <a:pt x="687070" y="2983230"/>
                    <a:pt x="633730" y="3195320"/>
                    <a:pt x="676910" y="3192780"/>
                  </a:cubicBezTo>
                  <a:cubicBezTo>
                    <a:pt x="641350" y="3229610"/>
                    <a:pt x="709930" y="3208020"/>
                    <a:pt x="726440" y="3221990"/>
                  </a:cubicBezTo>
                  <a:cubicBezTo>
                    <a:pt x="711200" y="3248660"/>
                    <a:pt x="745490" y="3256280"/>
                    <a:pt x="749300" y="3284220"/>
                  </a:cubicBezTo>
                  <a:cubicBezTo>
                    <a:pt x="768350" y="3289300"/>
                    <a:pt x="805180" y="3262630"/>
                    <a:pt x="803910" y="3303270"/>
                  </a:cubicBezTo>
                  <a:cubicBezTo>
                    <a:pt x="767080" y="3307080"/>
                    <a:pt x="778510" y="3296920"/>
                    <a:pt x="753110" y="3322320"/>
                  </a:cubicBezTo>
                  <a:cubicBezTo>
                    <a:pt x="744220" y="3313430"/>
                    <a:pt x="725170" y="3304540"/>
                    <a:pt x="706120" y="3323590"/>
                  </a:cubicBezTo>
                  <a:cubicBezTo>
                    <a:pt x="720090" y="3350260"/>
                    <a:pt x="715010" y="3370580"/>
                    <a:pt x="712470" y="3392170"/>
                  </a:cubicBezTo>
                  <a:cubicBezTo>
                    <a:pt x="779780" y="3380740"/>
                    <a:pt x="732790" y="3403600"/>
                    <a:pt x="795020" y="3408680"/>
                  </a:cubicBezTo>
                  <a:cubicBezTo>
                    <a:pt x="814070" y="3431540"/>
                    <a:pt x="786130" y="3437890"/>
                    <a:pt x="782320" y="3453130"/>
                  </a:cubicBezTo>
                  <a:cubicBezTo>
                    <a:pt x="904240" y="3456940"/>
                    <a:pt x="967740" y="3507740"/>
                    <a:pt x="1071880" y="3531870"/>
                  </a:cubicBezTo>
                  <a:cubicBezTo>
                    <a:pt x="1071880" y="3554730"/>
                    <a:pt x="1090930" y="3545840"/>
                    <a:pt x="1093470" y="3563620"/>
                  </a:cubicBezTo>
                  <a:cubicBezTo>
                    <a:pt x="1291590" y="3540760"/>
                    <a:pt x="1422400" y="3562350"/>
                    <a:pt x="1651000" y="3492500"/>
                  </a:cubicBezTo>
                  <a:cubicBezTo>
                    <a:pt x="1623060" y="3467100"/>
                    <a:pt x="1544320" y="3487420"/>
                    <a:pt x="1529080" y="3474720"/>
                  </a:cubicBezTo>
                  <a:cubicBezTo>
                    <a:pt x="1684020" y="3409950"/>
                    <a:pt x="1873250" y="3387090"/>
                    <a:pt x="2058670" y="3350260"/>
                  </a:cubicBezTo>
                  <a:cubicBezTo>
                    <a:pt x="2236470" y="3315970"/>
                    <a:pt x="2411730" y="3327400"/>
                    <a:pt x="2586990" y="3249930"/>
                  </a:cubicBezTo>
                  <a:cubicBezTo>
                    <a:pt x="2628900" y="3266440"/>
                    <a:pt x="2661920" y="3234690"/>
                    <a:pt x="2701290" y="3223260"/>
                  </a:cubicBezTo>
                  <a:cubicBezTo>
                    <a:pt x="2907030" y="3161030"/>
                    <a:pt x="3168650" y="3111500"/>
                    <a:pt x="3371850" y="3094990"/>
                  </a:cubicBezTo>
                  <a:cubicBezTo>
                    <a:pt x="3407410" y="3092450"/>
                    <a:pt x="3448050" y="3072130"/>
                    <a:pt x="3464560" y="3060700"/>
                  </a:cubicBezTo>
                  <a:cubicBezTo>
                    <a:pt x="3530600" y="3070860"/>
                    <a:pt x="3644900" y="3027680"/>
                    <a:pt x="3704590" y="3011170"/>
                  </a:cubicBezTo>
                  <a:cubicBezTo>
                    <a:pt x="3702050" y="2999740"/>
                    <a:pt x="3691890" y="2987040"/>
                    <a:pt x="3703320" y="2980690"/>
                  </a:cubicBezTo>
                  <a:cubicBezTo>
                    <a:pt x="3785870" y="2961640"/>
                    <a:pt x="3902710" y="2941320"/>
                    <a:pt x="3978910" y="2895600"/>
                  </a:cubicBezTo>
                  <a:cubicBezTo>
                    <a:pt x="3968750" y="2890520"/>
                    <a:pt x="3947160" y="2904490"/>
                    <a:pt x="3945890" y="2884170"/>
                  </a:cubicBezTo>
                  <a:cubicBezTo>
                    <a:pt x="4018280" y="2866390"/>
                    <a:pt x="4107180" y="2858770"/>
                    <a:pt x="4175760" y="2830830"/>
                  </a:cubicBezTo>
                  <a:cubicBezTo>
                    <a:pt x="4161790" y="2828290"/>
                    <a:pt x="4146550" y="2828290"/>
                    <a:pt x="4133850" y="2821940"/>
                  </a:cubicBezTo>
                  <a:cubicBezTo>
                    <a:pt x="4218940" y="2757170"/>
                    <a:pt x="4254500" y="2725420"/>
                    <a:pt x="4371340" y="2711450"/>
                  </a:cubicBezTo>
                  <a:cubicBezTo>
                    <a:pt x="4362450" y="2673350"/>
                    <a:pt x="4389120" y="2649221"/>
                    <a:pt x="4448810" y="2635250"/>
                  </a:cubicBezTo>
                  <a:cubicBezTo>
                    <a:pt x="4465320" y="2612390"/>
                    <a:pt x="4414520" y="2621280"/>
                    <a:pt x="4433570" y="2593340"/>
                  </a:cubicBezTo>
                  <a:cubicBezTo>
                    <a:pt x="4645660" y="2565400"/>
                    <a:pt x="4704080" y="2374900"/>
                    <a:pt x="4801870" y="2268220"/>
                  </a:cubicBezTo>
                  <a:cubicBezTo>
                    <a:pt x="4805680" y="2264410"/>
                    <a:pt x="4822190" y="2254250"/>
                    <a:pt x="4824730" y="2251710"/>
                  </a:cubicBezTo>
                  <a:cubicBezTo>
                    <a:pt x="4959350" y="2170430"/>
                    <a:pt x="5125720" y="2159000"/>
                    <a:pt x="5228590" y="2047240"/>
                  </a:cubicBezTo>
                  <a:cubicBezTo>
                    <a:pt x="5267960" y="1962150"/>
                    <a:pt x="5372100" y="1854200"/>
                    <a:pt x="5256530" y="1784350"/>
                  </a:cubicBezTo>
                  <a:cubicBezTo>
                    <a:pt x="5269230" y="1766570"/>
                    <a:pt x="5262880" y="1742440"/>
                    <a:pt x="5250180" y="1715770"/>
                  </a:cubicBezTo>
                  <a:cubicBezTo>
                    <a:pt x="5198110" y="1729740"/>
                    <a:pt x="4958080" y="1682750"/>
                    <a:pt x="4904740" y="1661160"/>
                  </a:cubicBezTo>
                  <a:cubicBezTo>
                    <a:pt x="4916170" y="1634490"/>
                    <a:pt x="4892040" y="1607820"/>
                    <a:pt x="4898390" y="1592580"/>
                  </a:cubicBezTo>
                  <a:cubicBezTo>
                    <a:pt x="4947920" y="1590040"/>
                    <a:pt x="4961890" y="1570990"/>
                    <a:pt x="4991100" y="1559560"/>
                  </a:cubicBezTo>
                  <a:close/>
                </a:path>
              </a:pathLst>
            </a:custGeom>
            <a:blipFill>
              <a:blip r:embed="rId10"/>
              <a:stretch>
                <a:fillRect t="-1775" b="-1775"/>
              </a:stretch>
            </a:blipFill>
          </p:spPr>
          <p:txBody>
            <a:bodyPr/>
            <a:lstStyle/>
            <a:p>
              <a:endParaRPr lang="tr-TR"/>
            </a:p>
          </p:txBody>
        </p:sp>
      </p:grpSp>
      <p:grpSp>
        <p:nvGrpSpPr>
          <p:cNvPr id="11" name="Group 11"/>
          <p:cNvGrpSpPr>
            <a:grpSpLocks noChangeAspect="1"/>
          </p:cNvGrpSpPr>
          <p:nvPr/>
        </p:nvGrpSpPr>
        <p:grpSpPr>
          <a:xfrm>
            <a:off x="5007239" y="3567542"/>
            <a:ext cx="2302470" cy="1481940"/>
            <a:chOff x="0" y="0"/>
            <a:chExt cx="5513070" cy="3548380"/>
          </a:xfrm>
        </p:grpSpPr>
        <p:sp>
          <p:nvSpPr>
            <p:cNvPr id="12" name="Freeform 12"/>
            <p:cNvSpPr/>
            <p:nvPr/>
          </p:nvSpPr>
          <p:spPr>
            <a:xfrm>
              <a:off x="-2540" y="-15240"/>
              <a:ext cx="5515610" cy="3563620"/>
            </a:xfrm>
            <a:custGeom>
              <a:avLst/>
              <a:gdLst/>
              <a:ahLst/>
              <a:cxnLst/>
              <a:rect l="l" t="t" r="r" b="b"/>
              <a:pathLst>
                <a:path w="5515610" h="3563620">
                  <a:moveTo>
                    <a:pt x="4991100" y="1559560"/>
                  </a:moveTo>
                  <a:cubicBezTo>
                    <a:pt x="5048250" y="1537970"/>
                    <a:pt x="5124450" y="1548130"/>
                    <a:pt x="5189220" y="1526540"/>
                  </a:cubicBezTo>
                  <a:cubicBezTo>
                    <a:pt x="5326380" y="1479550"/>
                    <a:pt x="5435600" y="1404620"/>
                    <a:pt x="5515610" y="1319530"/>
                  </a:cubicBezTo>
                  <a:cubicBezTo>
                    <a:pt x="5499100" y="1231900"/>
                    <a:pt x="5494020" y="1183640"/>
                    <a:pt x="5505450" y="1109980"/>
                  </a:cubicBezTo>
                  <a:cubicBezTo>
                    <a:pt x="5495290" y="1104900"/>
                    <a:pt x="5473700" y="1118870"/>
                    <a:pt x="5472430" y="1098550"/>
                  </a:cubicBezTo>
                  <a:cubicBezTo>
                    <a:pt x="5469890" y="1040130"/>
                    <a:pt x="5441950" y="1018540"/>
                    <a:pt x="5415280" y="969010"/>
                  </a:cubicBezTo>
                  <a:cubicBezTo>
                    <a:pt x="5210810" y="998220"/>
                    <a:pt x="4838700" y="1158240"/>
                    <a:pt x="4617720" y="1144270"/>
                  </a:cubicBezTo>
                  <a:cubicBezTo>
                    <a:pt x="4753610" y="1047750"/>
                    <a:pt x="4851400" y="939800"/>
                    <a:pt x="4853940" y="797560"/>
                  </a:cubicBezTo>
                  <a:cubicBezTo>
                    <a:pt x="4842510" y="786130"/>
                    <a:pt x="4777740" y="778510"/>
                    <a:pt x="4762500" y="783590"/>
                  </a:cubicBezTo>
                  <a:cubicBezTo>
                    <a:pt x="4710430" y="773430"/>
                    <a:pt x="4657090" y="726440"/>
                    <a:pt x="4634230" y="697230"/>
                  </a:cubicBezTo>
                  <a:cubicBezTo>
                    <a:pt x="4612640" y="711200"/>
                    <a:pt x="4608830" y="695960"/>
                    <a:pt x="4589780" y="706120"/>
                  </a:cubicBezTo>
                  <a:cubicBezTo>
                    <a:pt x="4508500" y="643890"/>
                    <a:pt x="4337050" y="737870"/>
                    <a:pt x="4254500" y="679450"/>
                  </a:cubicBezTo>
                  <a:cubicBezTo>
                    <a:pt x="4292600" y="579120"/>
                    <a:pt x="4215130" y="556260"/>
                    <a:pt x="4163060" y="508000"/>
                  </a:cubicBezTo>
                  <a:cubicBezTo>
                    <a:pt x="4182110" y="429260"/>
                    <a:pt x="4135120" y="387350"/>
                    <a:pt x="4091940" y="313690"/>
                  </a:cubicBezTo>
                  <a:cubicBezTo>
                    <a:pt x="4038600" y="339090"/>
                    <a:pt x="4042410" y="299720"/>
                    <a:pt x="4048760" y="274320"/>
                  </a:cubicBezTo>
                  <a:cubicBezTo>
                    <a:pt x="4009390" y="285750"/>
                    <a:pt x="3985260" y="270510"/>
                    <a:pt x="3963670" y="250190"/>
                  </a:cubicBezTo>
                  <a:cubicBezTo>
                    <a:pt x="3887470" y="279400"/>
                    <a:pt x="3817620" y="280670"/>
                    <a:pt x="3756660" y="287020"/>
                  </a:cubicBezTo>
                  <a:cubicBezTo>
                    <a:pt x="3445510" y="320040"/>
                    <a:pt x="3059430" y="403860"/>
                    <a:pt x="2780030" y="417830"/>
                  </a:cubicBezTo>
                  <a:cubicBezTo>
                    <a:pt x="3036570" y="308610"/>
                    <a:pt x="3333750" y="238760"/>
                    <a:pt x="3522980" y="144780"/>
                  </a:cubicBezTo>
                  <a:cubicBezTo>
                    <a:pt x="3529330" y="91440"/>
                    <a:pt x="3528060" y="67310"/>
                    <a:pt x="3524250" y="17780"/>
                  </a:cubicBezTo>
                  <a:cubicBezTo>
                    <a:pt x="3319780" y="0"/>
                    <a:pt x="3006090" y="97790"/>
                    <a:pt x="2715260" y="189230"/>
                  </a:cubicBezTo>
                  <a:cubicBezTo>
                    <a:pt x="2040890" y="401320"/>
                    <a:pt x="1228090" y="642620"/>
                    <a:pt x="845820" y="1018540"/>
                  </a:cubicBezTo>
                  <a:cubicBezTo>
                    <a:pt x="855980" y="1074420"/>
                    <a:pt x="839470" y="1146810"/>
                    <a:pt x="881380" y="1195070"/>
                  </a:cubicBezTo>
                  <a:cubicBezTo>
                    <a:pt x="741680" y="1271270"/>
                    <a:pt x="581660" y="1339850"/>
                    <a:pt x="445770" y="1418590"/>
                  </a:cubicBezTo>
                  <a:cubicBezTo>
                    <a:pt x="450850" y="1484630"/>
                    <a:pt x="485140" y="1553210"/>
                    <a:pt x="499110" y="1564640"/>
                  </a:cubicBezTo>
                  <a:cubicBezTo>
                    <a:pt x="454660" y="1588770"/>
                    <a:pt x="523240" y="1570990"/>
                    <a:pt x="520700" y="1596390"/>
                  </a:cubicBezTo>
                  <a:cubicBezTo>
                    <a:pt x="501650" y="1605280"/>
                    <a:pt x="514350" y="1626870"/>
                    <a:pt x="486410" y="1633220"/>
                  </a:cubicBezTo>
                  <a:cubicBezTo>
                    <a:pt x="383540" y="1616710"/>
                    <a:pt x="269240" y="1696720"/>
                    <a:pt x="163830" y="1720850"/>
                  </a:cubicBezTo>
                  <a:cubicBezTo>
                    <a:pt x="160020" y="1737360"/>
                    <a:pt x="198120" y="1734820"/>
                    <a:pt x="173990" y="1748790"/>
                  </a:cubicBezTo>
                  <a:cubicBezTo>
                    <a:pt x="104140" y="1765300"/>
                    <a:pt x="96520" y="1802130"/>
                    <a:pt x="26670" y="1818640"/>
                  </a:cubicBezTo>
                  <a:cubicBezTo>
                    <a:pt x="24130" y="1833880"/>
                    <a:pt x="21590" y="1849120"/>
                    <a:pt x="25400" y="1866900"/>
                  </a:cubicBezTo>
                  <a:cubicBezTo>
                    <a:pt x="35560" y="1879600"/>
                    <a:pt x="96520" y="1864360"/>
                    <a:pt x="80010" y="1885950"/>
                  </a:cubicBezTo>
                  <a:cubicBezTo>
                    <a:pt x="43180" y="1898650"/>
                    <a:pt x="0" y="1894840"/>
                    <a:pt x="1270" y="1930400"/>
                  </a:cubicBezTo>
                  <a:cubicBezTo>
                    <a:pt x="21590" y="1953260"/>
                    <a:pt x="63500" y="1938020"/>
                    <a:pt x="74930" y="1974850"/>
                  </a:cubicBezTo>
                  <a:cubicBezTo>
                    <a:pt x="66040" y="1992630"/>
                    <a:pt x="38100" y="2002790"/>
                    <a:pt x="45720" y="2025650"/>
                  </a:cubicBezTo>
                  <a:cubicBezTo>
                    <a:pt x="105410" y="2024380"/>
                    <a:pt x="158750" y="2035810"/>
                    <a:pt x="220980" y="2032000"/>
                  </a:cubicBezTo>
                  <a:cubicBezTo>
                    <a:pt x="201930" y="2042160"/>
                    <a:pt x="236220" y="2065020"/>
                    <a:pt x="287020" y="2054860"/>
                  </a:cubicBezTo>
                  <a:cubicBezTo>
                    <a:pt x="284480" y="2072640"/>
                    <a:pt x="240030" y="2075180"/>
                    <a:pt x="243840" y="2094230"/>
                  </a:cubicBezTo>
                  <a:cubicBezTo>
                    <a:pt x="317500" y="2080260"/>
                    <a:pt x="337820" y="2052320"/>
                    <a:pt x="406400" y="2042160"/>
                  </a:cubicBezTo>
                  <a:cubicBezTo>
                    <a:pt x="360680" y="2078990"/>
                    <a:pt x="302260" y="2136140"/>
                    <a:pt x="245110" y="2148840"/>
                  </a:cubicBezTo>
                  <a:cubicBezTo>
                    <a:pt x="228600" y="2171700"/>
                    <a:pt x="234950" y="2202180"/>
                    <a:pt x="226060" y="2226310"/>
                  </a:cubicBezTo>
                  <a:cubicBezTo>
                    <a:pt x="210820" y="2221230"/>
                    <a:pt x="212090" y="2301240"/>
                    <a:pt x="251460" y="2320290"/>
                  </a:cubicBezTo>
                  <a:cubicBezTo>
                    <a:pt x="300990" y="2307590"/>
                    <a:pt x="412750" y="2313940"/>
                    <a:pt x="485140" y="2329180"/>
                  </a:cubicBezTo>
                  <a:cubicBezTo>
                    <a:pt x="480060" y="2343150"/>
                    <a:pt x="463550" y="2353310"/>
                    <a:pt x="472440" y="2373630"/>
                  </a:cubicBezTo>
                  <a:cubicBezTo>
                    <a:pt x="496570" y="2382520"/>
                    <a:pt x="554990" y="2331720"/>
                    <a:pt x="579120" y="2350770"/>
                  </a:cubicBezTo>
                  <a:cubicBezTo>
                    <a:pt x="614680" y="2363470"/>
                    <a:pt x="551180" y="2376170"/>
                    <a:pt x="568960" y="2401570"/>
                  </a:cubicBezTo>
                  <a:cubicBezTo>
                    <a:pt x="805180" y="2283460"/>
                    <a:pt x="994410" y="2261870"/>
                    <a:pt x="1234440" y="2204720"/>
                  </a:cubicBezTo>
                  <a:cubicBezTo>
                    <a:pt x="966470" y="2321560"/>
                    <a:pt x="604520" y="2636520"/>
                    <a:pt x="598170" y="2739390"/>
                  </a:cubicBezTo>
                  <a:cubicBezTo>
                    <a:pt x="631190" y="2739390"/>
                    <a:pt x="659130" y="2747010"/>
                    <a:pt x="689610" y="2753360"/>
                  </a:cubicBezTo>
                  <a:cubicBezTo>
                    <a:pt x="679450" y="2780030"/>
                    <a:pt x="664210" y="2805430"/>
                    <a:pt x="661670" y="2834640"/>
                  </a:cubicBezTo>
                  <a:cubicBezTo>
                    <a:pt x="678180" y="2805430"/>
                    <a:pt x="736600" y="2791460"/>
                    <a:pt x="741680" y="2844800"/>
                  </a:cubicBezTo>
                  <a:cubicBezTo>
                    <a:pt x="701040" y="2848610"/>
                    <a:pt x="701040" y="2861310"/>
                    <a:pt x="701040" y="2891790"/>
                  </a:cubicBezTo>
                  <a:cubicBezTo>
                    <a:pt x="742950" y="2896870"/>
                    <a:pt x="807720" y="2860040"/>
                    <a:pt x="828040" y="2899410"/>
                  </a:cubicBezTo>
                  <a:cubicBezTo>
                    <a:pt x="801370" y="2915920"/>
                    <a:pt x="791210" y="2900680"/>
                    <a:pt x="765810" y="2914650"/>
                  </a:cubicBezTo>
                  <a:cubicBezTo>
                    <a:pt x="767080" y="2940050"/>
                    <a:pt x="792480" y="2921000"/>
                    <a:pt x="801370" y="2933700"/>
                  </a:cubicBezTo>
                  <a:cubicBezTo>
                    <a:pt x="727710" y="2964180"/>
                    <a:pt x="731520" y="2975610"/>
                    <a:pt x="707390" y="3016250"/>
                  </a:cubicBezTo>
                  <a:cubicBezTo>
                    <a:pt x="687070" y="2983230"/>
                    <a:pt x="633730" y="3195320"/>
                    <a:pt x="676910" y="3192780"/>
                  </a:cubicBezTo>
                  <a:cubicBezTo>
                    <a:pt x="641350" y="3229610"/>
                    <a:pt x="709930" y="3208020"/>
                    <a:pt x="726440" y="3221990"/>
                  </a:cubicBezTo>
                  <a:cubicBezTo>
                    <a:pt x="711200" y="3248660"/>
                    <a:pt x="745490" y="3256280"/>
                    <a:pt x="749300" y="3284220"/>
                  </a:cubicBezTo>
                  <a:cubicBezTo>
                    <a:pt x="768350" y="3289300"/>
                    <a:pt x="805180" y="3262630"/>
                    <a:pt x="803910" y="3303270"/>
                  </a:cubicBezTo>
                  <a:cubicBezTo>
                    <a:pt x="767080" y="3307080"/>
                    <a:pt x="778510" y="3296920"/>
                    <a:pt x="753110" y="3322320"/>
                  </a:cubicBezTo>
                  <a:cubicBezTo>
                    <a:pt x="744220" y="3313430"/>
                    <a:pt x="725170" y="3304540"/>
                    <a:pt x="706120" y="3323590"/>
                  </a:cubicBezTo>
                  <a:cubicBezTo>
                    <a:pt x="720090" y="3350260"/>
                    <a:pt x="715010" y="3370580"/>
                    <a:pt x="712470" y="3392170"/>
                  </a:cubicBezTo>
                  <a:cubicBezTo>
                    <a:pt x="779780" y="3380740"/>
                    <a:pt x="732790" y="3403600"/>
                    <a:pt x="795020" y="3408680"/>
                  </a:cubicBezTo>
                  <a:cubicBezTo>
                    <a:pt x="814070" y="3431540"/>
                    <a:pt x="786130" y="3437890"/>
                    <a:pt x="782320" y="3453130"/>
                  </a:cubicBezTo>
                  <a:cubicBezTo>
                    <a:pt x="904240" y="3456940"/>
                    <a:pt x="967740" y="3507740"/>
                    <a:pt x="1071880" y="3531870"/>
                  </a:cubicBezTo>
                  <a:cubicBezTo>
                    <a:pt x="1071880" y="3554730"/>
                    <a:pt x="1090930" y="3545840"/>
                    <a:pt x="1093470" y="3563620"/>
                  </a:cubicBezTo>
                  <a:cubicBezTo>
                    <a:pt x="1291590" y="3540760"/>
                    <a:pt x="1422400" y="3562350"/>
                    <a:pt x="1651000" y="3492500"/>
                  </a:cubicBezTo>
                  <a:cubicBezTo>
                    <a:pt x="1623060" y="3467100"/>
                    <a:pt x="1544320" y="3487420"/>
                    <a:pt x="1529080" y="3474720"/>
                  </a:cubicBezTo>
                  <a:cubicBezTo>
                    <a:pt x="1684020" y="3409950"/>
                    <a:pt x="1873250" y="3387090"/>
                    <a:pt x="2058670" y="3350260"/>
                  </a:cubicBezTo>
                  <a:cubicBezTo>
                    <a:pt x="2236470" y="3315970"/>
                    <a:pt x="2411730" y="3327400"/>
                    <a:pt x="2586990" y="3249930"/>
                  </a:cubicBezTo>
                  <a:cubicBezTo>
                    <a:pt x="2628900" y="3266440"/>
                    <a:pt x="2661920" y="3234690"/>
                    <a:pt x="2701290" y="3223260"/>
                  </a:cubicBezTo>
                  <a:cubicBezTo>
                    <a:pt x="2907030" y="3161030"/>
                    <a:pt x="3168650" y="3111500"/>
                    <a:pt x="3371850" y="3094990"/>
                  </a:cubicBezTo>
                  <a:cubicBezTo>
                    <a:pt x="3407410" y="3092450"/>
                    <a:pt x="3448050" y="3072130"/>
                    <a:pt x="3464560" y="3060700"/>
                  </a:cubicBezTo>
                  <a:cubicBezTo>
                    <a:pt x="3530600" y="3070860"/>
                    <a:pt x="3644900" y="3027680"/>
                    <a:pt x="3704590" y="3011170"/>
                  </a:cubicBezTo>
                  <a:cubicBezTo>
                    <a:pt x="3702050" y="2999740"/>
                    <a:pt x="3691890" y="2987040"/>
                    <a:pt x="3703320" y="2980690"/>
                  </a:cubicBezTo>
                  <a:cubicBezTo>
                    <a:pt x="3785870" y="2961640"/>
                    <a:pt x="3902710" y="2941320"/>
                    <a:pt x="3978910" y="2895600"/>
                  </a:cubicBezTo>
                  <a:cubicBezTo>
                    <a:pt x="3968750" y="2890520"/>
                    <a:pt x="3947160" y="2904490"/>
                    <a:pt x="3945890" y="2884170"/>
                  </a:cubicBezTo>
                  <a:cubicBezTo>
                    <a:pt x="4018280" y="2866390"/>
                    <a:pt x="4107180" y="2858770"/>
                    <a:pt x="4175760" y="2830830"/>
                  </a:cubicBezTo>
                  <a:cubicBezTo>
                    <a:pt x="4161790" y="2828290"/>
                    <a:pt x="4146550" y="2828290"/>
                    <a:pt x="4133850" y="2821940"/>
                  </a:cubicBezTo>
                  <a:cubicBezTo>
                    <a:pt x="4218940" y="2757170"/>
                    <a:pt x="4254500" y="2725420"/>
                    <a:pt x="4371340" y="2711450"/>
                  </a:cubicBezTo>
                  <a:cubicBezTo>
                    <a:pt x="4362450" y="2673350"/>
                    <a:pt x="4389120" y="2649221"/>
                    <a:pt x="4448810" y="2635250"/>
                  </a:cubicBezTo>
                  <a:cubicBezTo>
                    <a:pt x="4465320" y="2612390"/>
                    <a:pt x="4414520" y="2621280"/>
                    <a:pt x="4433570" y="2593340"/>
                  </a:cubicBezTo>
                  <a:cubicBezTo>
                    <a:pt x="4645660" y="2565400"/>
                    <a:pt x="4704080" y="2374900"/>
                    <a:pt x="4801870" y="2268220"/>
                  </a:cubicBezTo>
                  <a:cubicBezTo>
                    <a:pt x="4805680" y="2264410"/>
                    <a:pt x="4822190" y="2254250"/>
                    <a:pt x="4824730" y="2251710"/>
                  </a:cubicBezTo>
                  <a:cubicBezTo>
                    <a:pt x="4959350" y="2170430"/>
                    <a:pt x="5125720" y="2159000"/>
                    <a:pt x="5228590" y="2047240"/>
                  </a:cubicBezTo>
                  <a:cubicBezTo>
                    <a:pt x="5267960" y="1962150"/>
                    <a:pt x="5372100" y="1854200"/>
                    <a:pt x="5256530" y="1784350"/>
                  </a:cubicBezTo>
                  <a:cubicBezTo>
                    <a:pt x="5269230" y="1766570"/>
                    <a:pt x="5262880" y="1742440"/>
                    <a:pt x="5250180" y="1715770"/>
                  </a:cubicBezTo>
                  <a:cubicBezTo>
                    <a:pt x="5198110" y="1729740"/>
                    <a:pt x="4958080" y="1682750"/>
                    <a:pt x="4904740" y="1661160"/>
                  </a:cubicBezTo>
                  <a:cubicBezTo>
                    <a:pt x="4916170" y="1634490"/>
                    <a:pt x="4892040" y="1607820"/>
                    <a:pt x="4898390" y="1592580"/>
                  </a:cubicBezTo>
                  <a:cubicBezTo>
                    <a:pt x="4947920" y="1590040"/>
                    <a:pt x="4961890" y="1570990"/>
                    <a:pt x="4991100" y="1559560"/>
                  </a:cubicBezTo>
                  <a:close/>
                </a:path>
              </a:pathLst>
            </a:custGeom>
            <a:blipFill>
              <a:blip r:embed="rId11"/>
              <a:stretch>
                <a:fillRect l="-10985" r="-10985"/>
              </a:stretch>
            </a:blipFill>
          </p:spPr>
          <p:txBody>
            <a:bodyPr/>
            <a:lstStyle/>
            <a:p>
              <a:endParaRPr lang="tr-TR"/>
            </a:p>
          </p:txBody>
        </p:sp>
      </p:grpSp>
      <p:grpSp>
        <p:nvGrpSpPr>
          <p:cNvPr id="13" name="Group 13"/>
          <p:cNvGrpSpPr>
            <a:grpSpLocks noChangeAspect="1"/>
          </p:cNvGrpSpPr>
          <p:nvPr/>
        </p:nvGrpSpPr>
        <p:grpSpPr>
          <a:xfrm>
            <a:off x="9863197" y="7110842"/>
            <a:ext cx="2302470" cy="1481940"/>
            <a:chOff x="0" y="0"/>
            <a:chExt cx="5513070" cy="3548380"/>
          </a:xfrm>
        </p:grpSpPr>
        <p:sp>
          <p:nvSpPr>
            <p:cNvPr id="14" name="Freeform 14"/>
            <p:cNvSpPr/>
            <p:nvPr/>
          </p:nvSpPr>
          <p:spPr>
            <a:xfrm>
              <a:off x="-2540" y="-15240"/>
              <a:ext cx="5515610" cy="3563620"/>
            </a:xfrm>
            <a:custGeom>
              <a:avLst/>
              <a:gdLst/>
              <a:ahLst/>
              <a:cxnLst/>
              <a:rect l="l" t="t" r="r" b="b"/>
              <a:pathLst>
                <a:path w="5515610" h="3563620">
                  <a:moveTo>
                    <a:pt x="4991100" y="1559560"/>
                  </a:moveTo>
                  <a:cubicBezTo>
                    <a:pt x="5048250" y="1537970"/>
                    <a:pt x="5124450" y="1548130"/>
                    <a:pt x="5189220" y="1526540"/>
                  </a:cubicBezTo>
                  <a:cubicBezTo>
                    <a:pt x="5326380" y="1479550"/>
                    <a:pt x="5435600" y="1404620"/>
                    <a:pt x="5515610" y="1319530"/>
                  </a:cubicBezTo>
                  <a:cubicBezTo>
                    <a:pt x="5499100" y="1231900"/>
                    <a:pt x="5494020" y="1183640"/>
                    <a:pt x="5505450" y="1109980"/>
                  </a:cubicBezTo>
                  <a:cubicBezTo>
                    <a:pt x="5495290" y="1104900"/>
                    <a:pt x="5473700" y="1118870"/>
                    <a:pt x="5472430" y="1098550"/>
                  </a:cubicBezTo>
                  <a:cubicBezTo>
                    <a:pt x="5469890" y="1040130"/>
                    <a:pt x="5441950" y="1018540"/>
                    <a:pt x="5415280" y="969010"/>
                  </a:cubicBezTo>
                  <a:cubicBezTo>
                    <a:pt x="5210810" y="998220"/>
                    <a:pt x="4838700" y="1158240"/>
                    <a:pt x="4617720" y="1144270"/>
                  </a:cubicBezTo>
                  <a:cubicBezTo>
                    <a:pt x="4753610" y="1047750"/>
                    <a:pt x="4851400" y="939800"/>
                    <a:pt x="4853940" y="797560"/>
                  </a:cubicBezTo>
                  <a:cubicBezTo>
                    <a:pt x="4842510" y="786130"/>
                    <a:pt x="4777740" y="778510"/>
                    <a:pt x="4762500" y="783590"/>
                  </a:cubicBezTo>
                  <a:cubicBezTo>
                    <a:pt x="4710430" y="773430"/>
                    <a:pt x="4657090" y="726440"/>
                    <a:pt x="4634230" y="697230"/>
                  </a:cubicBezTo>
                  <a:cubicBezTo>
                    <a:pt x="4612640" y="711200"/>
                    <a:pt x="4608830" y="695960"/>
                    <a:pt x="4589780" y="706120"/>
                  </a:cubicBezTo>
                  <a:cubicBezTo>
                    <a:pt x="4508500" y="643890"/>
                    <a:pt x="4337050" y="737870"/>
                    <a:pt x="4254500" y="679450"/>
                  </a:cubicBezTo>
                  <a:cubicBezTo>
                    <a:pt x="4292600" y="579120"/>
                    <a:pt x="4215130" y="556260"/>
                    <a:pt x="4163060" y="508000"/>
                  </a:cubicBezTo>
                  <a:cubicBezTo>
                    <a:pt x="4182110" y="429260"/>
                    <a:pt x="4135120" y="387350"/>
                    <a:pt x="4091940" y="313690"/>
                  </a:cubicBezTo>
                  <a:cubicBezTo>
                    <a:pt x="4038600" y="339090"/>
                    <a:pt x="4042410" y="299720"/>
                    <a:pt x="4048760" y="274320"/>
                  </a:cubicBezTo>
                  <a:cubicBezTo>
                    <a:pt x="4009390" y="285750"/>
                    <a:pt x="3985260" y="270510"/>
                    <a:pt x="3963670" y="250190"/>
                  </a:cubicBezTo>
                  <a:cubicBezTo>
                    <a:pt x="3887470" y="279400"/>
                    <a:pt x="3817620" y="280670"/>
                    <a:pt x="3756660" y="287020"/>
                  </a:cubicBezTo>
                  <a:cubicBezTo>
                    <a:pt x="3445510" y="320040"/>
                    <a:pt x="3059430" y="403860"/>
                    <a:pt x="2780030" y="417830"/>
                  </a:cubicBezTo>
                  <a:cubicBezTo>
                    <a:pt x="3036570" y="308610"/>
                    <a:pt x="3333750" y="238760"/>
                    <a:pt x="3522980" y="144780"/>
                  </a:cubicBezTo>
                  <a:cubicBezTo>
                    <a:pt x="3529330" y="91440"/>
                    <a:pt x="3528060" y="67310"/>
                    <a:pt x="3524250" y="17780"/>
                  </a:cubicBezTo>
                  <a:cubicBezTo>
                    <a:pt x="3319780" y="0"/>
                    <a:pt x="3006090" y="97790"/>
                    <a:pt x="2715260" y="189230"/>
                  </a:cubicBezTo>
                  <a:cubicBezTo>
                    <a:pt x="2040890" y="401320"/>
                    <a:pt x="1228090" y="642620"/>
                    <a:pt x="845820" y="1018540"/>
                  </a:cubicBezTo>
                  <a:cubicBezTo>
                    <a:pt x="855980" y="1074420"/>
                    <a:pt x="839470" y="1146810"/>
                    <a:pt x="881380" y="1195070"/>
                  </a:cubicBezTo>
                  <a:cubicBezTo>
                    <a:pt x="741680" y="1271270"/>
                    <a:pt x="581660" y="1339850"/>
                    <a:pt x="445770" y="1418590"/>
                  </a:cubicBezTo>
                  <a:cubicBezTo>
                    <a:pt x="450850" y="1484630"/>
                    <a:pt x="485140" y="1553210"/>
                    <a:pt x="499110" y="1564640"/>
                  </a:cubicBezTo>
                  <a:cubicBezTo>
                    <a:pt x="454660" y="1588770"/>
                    <a:pt x="523240" y="1570990"/>
                    <a:pt x="520700" y="1596390"/>
                  </a:cubicBezTo>
                  <a:cubicBezTo>
                    <a:pt x="501650" y="1605280"/>
                    <a:pt x="514350" y="1626870"/>
                    <a:pt x="486410" y="1633220"/>
                  </a:cubicBezTo>
                  <a:cubicBezTo>
                    <a:pt x="383540" y="1616710"/>
                    <a:pt x="269240" y="1696720"/>
                    <a:pt x="163830" y="1720850"/>
                  </a:cubicBezTo>
                  <a:cubicBezTo>
                    <a:pt x="160020" y="1737360"/>
                    <a:pt x="198120" y="1734820"/>
                    <a:pt x="173990" y="1748790"/>
                  </a:cubicBezTo>
                  <a:cubicBezTo>
                    <a:pt x="104140" y="1765300"/>
                    <a:pt x="96520" y="1802130"/>
                    <a:pt x="26670" y="1818640"/>
                  </a:cubicBezTo>
                  <a:cubicBezTo>
                    <a:pt x="24130" y="1833880"/>
                    <a:pt x="21590" y="1849120"/>
                    <a:pt x="25400" y="1866900"/>
                  </a:cubicBezTo>
                  <a:cubicBezTo>
                    <a:pt x="35560" y="1879600"/>
                    <a:pt x="96520" y="1864360"/>
                    <a:pt x="80010" y="1885950"/>
                  </a:cubicBezTo>
                  <a:cubicBezTo>
                    <a:pt x="43180" y="1898650"/>
                    <a:pt x="0" y="1894840"/>
                    <a:pt x="1270" y="1930400"/>
                  </a:cubicBezTo>
                  <a:cubicBezTo>
                    <a:pt x="21590" y="1953260"/>
                    <a:pt x="63500" y="1938020"/>
                    <a:pt x="74930" y="1974850"/>
                  </a:cubicBezTo>
                  <a:cubicBezTo>
                    <a:pt x="66040" y="1992630"/>
                    <a:pt x="38100" y="2002790"/>
                    <a:pt x="45720" y="2025650"/>
                  </a:cubicBezTo>
                  <a:cubicBezTo>
                    <a:pt x="105410" y="2024380"/>
                    <a:pt x="158750" y="2035810"/>
                    <a:pt x="220980" y="2032000"/>
                  </a:cubicBezTo>
                  <a:cubicBezTo>
                    <a:pt x="201930" y="2042160"/>
                    <a:pt x="236220" y="2065020"/>
                    <a:pt x="287020" y="2054860"/>
                  </a:cubicBezTo>
                  <a:cubicBezTo>
                    <a:pt x="284480" y="2072640"/>
                    <a:pt x="240030" y="2075180"/>
                    <a:pt x="243840" y="2094230"/>
                  </a:cubicBezTo>
                  <a:cubicBezTo>
                    <a:pt x="317500" y="2080260"/>
                    <a:pt x="337820" y="2052320"/>
                    <a:pt x="406400" y="2042160"/>
                  </a:cubicBezTo>
                  <a:cubicBezTo>
                    <a:pt x="360680" y="2078990"/>
                    <a:pt x="302260" y="2136140"/>
                    <a:pt x="245110" y="2148840"/>
                  </a:cubicBezTo>
                  <a:cubicBezTo>
                    <a:pt x="228600" y="2171700"/>
                    <a:pt x="234950" y="2202180"/>
                    <a:pt x="226060" y="2226310"/>
                  </a:cubicBezTo>
                  <a:cubicBezTo>
                    <a:pt x="210820" y="2221230"/>
                    <a:pt x="212090" y="2301240"/>
                    <a:pt x="251460" y="2320290"/>
                  </a:cubicBezTo>
                  <a:cubicBezTo>
                    <a:pt x="300990" y="2307590"/>
                    <a:pt x="412750" y="2313940"/>
                    <a:pt x="485140" y="2329180"/>
                  </a:cubicBezTo>
                  <a:cubicBezTo>
                    <a:pt x="480060" y="2343150"/>
                    <a:pt x="463550" y="2353310"/>
                    <a:pt x="472440" y="2373630"/>
                  </a:cubicBezTo>
                  <a:cubicBezTo>
                    <a:pt x="496570" y="2382520"/>
                    <a:pt x="554990" y="2331720"/>
                    <a:pt x="579120" y="2350770"/>
                  </a:cubicBezTo>
                  <a:cubicBezTo>
                    <a:pt x="614680" y="2363470"/>
                    <a:pt x="551180" y="2376170"/>
                    <a:pt x="568960" y="2401570"/>
                  </a:cubicBezTo>
                  <a:cubicBezTo>
                    <a:pt x="805180" y="2283460"/>
                    <a:pt x="994410" y="2261870"/>
                    <a:pt x="1234440" y="2204720"/>
                  </a:cubicBezTo>
                  <a:cubicBezTo>
                    <a:pt x="966470" y="2321560"/>
                    <a:pt x="604520" y="2636520"/>
                    <a:pt x="598170" y="2739390"/>
                  </a:cubicBezTo>
                  <a:cubicBezTo>
                    <a:pt x="631190" y="2739390"/>
                    <a:pt x="659130" y="2747010"/>
                    <a:pt x="689610" y="2753360"/>
                  </a:cubicBezTo>
                  <a:cubicBezTo>
                    <a:pt x="679450" y="2780030"/>
                    <a:pt x="664210" y="2805430"/>
                    <a:pt x="661670" y="2834640"/>
                  </a:cubicBezTo>
                  <a:cubicBezTo>
                    <a:pt x="678180" y="2805430"/>
                    <a:pt x="736600" y="2791460"/>
                    <a:pt x="741680" y="2844800"/>
                  </a:cubicBezTo>
                  <a:cubicBezTo>
                    <a:pt x="701040" y="2848610"/>
                    <a:pt x="701040" y="2861310"/>
                    <a:pt x="701040" y="2891790"/>
                  </a:cubicBezTo>
                  <a:cubicBezTo>
                    <a:pt x="742950" y="2896870"/>
                    <a:pt x="807720" y="2860040"/>
                    <a:pt x="828040" y="2899410"/>
                  </a:cubicBezTo>
                  <a:cubicBezTo>
                    <a:pt x="801370" y="2915920"/>
                    <a:pt x="791210" y="2900680"/>
                    <a:pt x="765810" y="2914650"/>
                  </a:cubicBezTo>
                  <a:cubicBezTo>
                    <a:pt x="767080" y="2940050"/>
                    <a:pt x="792480" y="2921000"/>
                    <a:pt x="801370" y="2933700"/>
                  </a:cubicBezTo>
                  <a:cubicBezTo>
                    <a:pt x="727710" y="2964180"/>
                    <a:pt x="731520" y="2975610"/>
                    <a:pt x="707390" y="3016250"/>
                  </a:cubicBezTo>
                  <a:cubicBezTo>
                    <a:pt x="687070" y="2983230"/>
                    <a:pt x="633730" y="3195320"/>
                    <a:pt x="676910" y="3192780"/>
                  </a:cubicBezTo>
                  <a:cubicBezTo>
                    <a:pt x="641350" y="3229610"/>
                    <a:pt x="709930" y="3208020"/>
                    <a:pt x="726440" y="3221990"/>
                  </a:cubicBezTo>
                  <a:cubicBezTo>
                    <a:pt x="711200" y="3248660"/>
                    <a:pt x="745490" y="3256280"/>
                    <a:pt x="749300" y="3284220"/>
                  </a:cubicBezTo>
                  <a:cubicBezTo>
                    <a:pt x="768350" y="3289300"/>
                    <a:pt x="805180" y="3262630"/>
                    <a:pt x="803910" y="3303270"/>
                  </a:cubicBezTo>
                  <a:cubicBezTo>
                    <a:pt x="767080" y="3307080"/>
                    <a:pt x="778510" y="3296920"/>
                    <a:pt x="753110" y="3322320"/>
                  </a:cubicBezTo>
                  <a:cubicBezTo>
                    <a:pt x="744220" y="3313430"/>
                    <a:pt x="725170" y="3304540"/>
                    <a:pt x="706120" y="3323590"/>
                  </a:cubicBezTo>
                  <a:cubicBezTo>
                    <a:pt x="720090" y="3350260"/>
                    <a:pt x="715010" y="3370580"/>
                    <a:pt x="712470" y="3392170"/>
                  </a:cubicBezTo>
                  <a:cubicBezTo>
                    <a:pt x="779780" y="3380740"/>
                    <a:pt x="732790" y="3403600"/>
                    <a:pt x="795020" y="3408680"/>
                  </a:cubicBezTo>
                  <a:cubicBezTo>
                    <a:pt x="814070" y="3431540"/>
                    <a:pt x="786130" y="3437890"/>
                    <a:pt x="782320" y="3453130"/>
                  </a:cubicBezTo>
                  <a:cubicBezTo>
                    <a:pt x="904240" y="3456940"/>
                    <a:pt x="967740" y="3507740"/>
                    <a:pt x="1071880" y="3531870"/>
                  </a:cubicBezTo>
                  <a:cubicBezTo>
                    <a:pt x="1071880" y="3554730"/>
                    <a:pt x="1090930" y="3545840"/>
                    <a:pt x="1093470" y="3563620"/>
                  </a:cubicBezTo>
                  <a:cubicBezTo>
                    <a:pt x="1291590" y="3540760"/>
                    <a:pt x="1422400" y="3562350"/>
                    <a:pt x="1651000" y="3492500"/>
                  </a:cubicBezTo>
                  <a:cubicBezTo>
                    <a:pt x="1623060" y="3467100"/>
                    <a:pt x="1544320" y="3487420"/>
                    <a:pt x="1529080" y="3474720"/>
                  </a:cubicBezTo>
                  <a:cubicBezTo>
                    <a:pt x="1684020" y="3409950"/>
                    <a:pt x="1873250" y="3387090"/>
                    <a:pt x="2058670" y="3350260"/>
                  </a:cubicBezTo>
                  <a:cubicBezTo>
                    <a:pt x="2236470" y="3315970"/>
                    <a:pt x="2411730" y="3327400"/>
                    <a:pt x="2586990" y="3249930"/>
                  </a:cubicBezTo>
                  <a:cubicBezTo>
                    <a:pt x="2628900" y="3266440"/>
                    <a:pt x="2661920" y="3234690"/>
                    <a:pt x="2701290" y="3223260"/>
                  </a:cubicBezTo>
                  <a:cubicBezTo>
                    <a:pt x="2907030" y="3161030"/>
                    <a:pt x="3168650" y="3111500"/>
                    <a:pt x="3371850" y="3094990"/>
                  </a:cubicBezTo>
                  <a:cubicBezTo>
                    <a:pt x="3407410" y="3092450"/>
                    <a:pt x="3448050" y="3072130"/>
                    <a:pt x="3464560" y="3060700"/>
                  </a:cubicBezTo>
                  <a:cubicBezTo>
                    <a:pt x="3530600" y="3070860"/>
                    <a:pt x="3644900" y="3027680"/>
                    <a:pt x="3704590" y="3011170"/>
                  </a:cubicBezTo>
                  <a:cubicBezTo>
                    <a:pt x="3702050" y="2999740"/>
                    <a:pt x="3691890" y="2987040"/>
                    <a:pt x="3703320" y="2980690"/>
                  </a:cubicBezTo>
                  <a:cubicBezTo>
                    <a:pt x="3785870" y="2961640"/>
                    <a:pt x="3902710" y="2941320"/>
                    <a:pt x="3978910" y="2895600"/>
                  </a:cubicBezTo>
                  <a:cubicBezTo>
                    <a:pt x="3968750" y="2890520"/>
                    <a:pt x="3947160" y="2904490"/>
                    <a:pt x="3945890" y="2884170"/>
                  </a:cubicBezTo>
                  <a:cubicBezTo>
                    <a:pt x="4018280" y="2866390"/>
                    <a:pt x="4107180" y="2858770"/>
                    <a:pt x="4175760" y="2830830"/>
                  </a:cubicBezTo>
                  <a:cubicBezTo>
                    <a:pt x="4161790" y="2828290"/>
                    <a:pt x="4146550" y="2828290"/>
                    <a:pt x="4133850" y="2821940"/>
                  </a:cubicBezTo>
                  <a:cubicBezTo>
                    <a:pt x="4218940" y="2757170"/>
                    <a:pt x="4254500" y="2725420"/>
                    <a:pt x="4371340" y="2711450"/>
                  </a:cubicBezTo>
                  <a:cubicBezTo>
                    <a:pt x="4362450" y="2673350"/>
                    <a:pt x="4389120" y="2649221"/>
                    <a:pt x="4448810" y="2635250"/>
                  </a:cubicBezTo>
                  <a:cubicBezTo>
                    <a:pt x="4465320" y="2612390"/>
                    <a:pt x="4414520" y="2621280"/>
                    <a:pt x="4433570" y="2593340"/>
                  </a:cubicBezTo>
                  <a:cubicBezTo>
                    <a:pt x="4645660" y="2565400"/>
                    <a:pt x="4704080" y="2374900"/>
                    <a:pt x="4801870" y="2268220"/>
                  </a:cubicBezTo>
                  <a:cubicBezTo>
                    <a:pt x="4805680" y="2264410"/>
                    <a:pt x="4822190" y="2254250"/>
                    <a:pt x="4824730" y="2251710"/>
                  </a:cubicBezTo>
                  <a:cubicBezTo>
                    <a:pt x="4959350" y="2170430"/>
                    <a:pt x="5125720" y="2159000"/>
                    <a:pt x="5228590" y="2047240"/>
                  </a:cubicBezTo>
                  <a:cubicBezTo>
                    <a:pt x="5267960" y="1962150"/>
                    <a:pt x="5372100" y="1854200"/>
                    <a:pt x="5256530" y="1784350"/>
                  </a:cubicBezTo>
                  <a:cubicBezTo>
                    <a:pt x="5269230" y="1766570"/>
                    <a:pt x="5262880" y="1742440"/>
                    <a:pt x="5250180" y="1715770"/>
                  </a:cubicBezTo>
                  <a:cubicBezTo>
                    <a:pt x="5198110" y="1729740"/>
                    <a:pt x="4958080" y="1682750"/>
                    <a:pt x="4904740" y="1661160"/>
                  </a:cubicBezTo>
                  <a:cubicBezTo>
                    <a:pt x="4916170" y="1634490"/>
                    <a:pt x="4892040" y="1607820"/>
                    <a:pt x="4898390" y="1592580"/>
                  </a:cubicBezTo>
                  <a:cubicBezTo>
                    <a:pt x="4947920" y="1590040"/>
                    <a:pt x="4961890" y="1570990"/>
                    <a:pt x="4991100" y="1559560"/>
                  </a:cubicBezTo>
                  <a:close/>
                </a:path>
              </a:pathLst>
            </a:custGeom>
            <a:blipFill>
              <a:blip r:embed="rId12"/>
              <a:stretch>
                <a:fillRect t="-1775" b="-1775"/>
              </a:stretch>
            </a:blipFill>
          </p:spPr>
          <p:txBody>
            <a:bodyPr/>
            <a:lstStyle/>
            <a:p>
              <a:endParaRPr lang="tr-TR"/>
            </a:p>
          </p:txBody>
        </p:sp>
      </p:grpSp>
      <p:grpSp>
        <p:nvGrpSpPr>
          <p:cNvPr id="15" name="Group 15"/>
          <p:cNvGrpSpPr>
            <a:grpSpLocks noChangeAspect="1"/>
          </p:cNvGrpSpPr>
          <p:nvPr/>
        </p:nvGrpSpPr>
        <p:grpSpPr>
          <a:xfrm>
            <a:off x="6158473" y="7110842"/>
            <a:ext cx="2302470" cy="1481940"/>
            <a:chOff x="0" y="0"/>
            <a:chExt cx="5513070" cy="3548380"/>
          </a:xfrm>
        </p:grpSpPr>
        <p:sp>
          <p:nvSpPr>
            <p:cNvPr id="16" name="Freeform 16"/>
            <p:cNvSpPr/>
            <p:nvPr/>
          </p:nvSpPr>
          <p:spPr>
            <a:xfrm>
              <a:off x="-2540" y="-15240"/>
              <a:ext cx="5515610" cy="3563620"/>
            </a:xfrm>
            <a:custGeom>
              <a:avLst/>
              <a:gdLst/>
              <a:ahLst/>
              <a:cxnLst/>
              <a:rect l="l" t="t" r="r" b="b"/>
              <a:pathLst>
                <a:path w="5515610" h="3563620">
                  <a:moveTo>
                    <a:pt x="4991100" y="1559560"/>
                  </a:moveTo>
                  <a:cubicBezTo>
                    <a:pt x="5048250" y="1537970"/>
                    <a:pt x="5124450" y="1548130"/>
                    <a:pt x="5189220" y="1526540"/>
                  </a:cubicBezTo>
                  <a:cubicBezTo>
                    <a:pt x="5326380" y="1479550"/>
                    <a:pt x="5435600" y="1404620"/>
                    <a:pt x="5515610" y="1319530"/>
                  </a:cubicBezTo>
                  <a:cubicBezTo>
                    <a:pt x="5499100" y="1231900"/>
                    <a:pt x="5494020" y="1183640"/>
                    <a:pt x="5505450" y="1109980"/>
                  </a:cubicBezTo>
                  <a:cubicBezTo>
                    <a:pt x="5495290" y="1104900"/>
                    <a:pt x="5473700" y="1118870"/>
                    <a:pt x="5472430" y="1098550"/>
                  </a:cubicBezTo>
                  <a:cubicBezTo>
                    <a:pt x="5469890" y="1040130"/>
                    <a:pt x="5441950" y="1018540"/>
                    <a:pt x="5415280" y="969010"/>
                  </a:cubicBezTo>
                  <a:cubicBezTo>
                    <a:pt x="5210810" y="998220"/>
                    <a:pt x="4838700" y="1158240"/>
                    <a:pt x="4617720" y="1144270"/>
                  </a:cubicBezTo>
                  <a:cubicBezTo>
                    <a:pt x="4753610" y="1047750"/>
                    <a:pt x="4851400" y="939800"/>
                    <a:pt x="4853940" y="797560"/>
                  </a:cubicBezTo>
                  <a:cubicBezTo>
                    <a:pt x="4842510" y="786130"/>
                    <a:pt x="4777740" y="778510"/>
                    <a:pt x="4762500" y="783590"/>
                  </a:cubicBezTo>
                  <a:cubicBezTo>
                    <a:pt x="4710430" y="773430"/>
                    <a:pt x="4657090" y="726440"/>
                    <a:pt x="4634230" y="697230"/>
                  </a:cubicBezTo>
                  <a:cubicBezTo>
                    <a:pt x="4612640" y="711200"/>
                    <a:pt x="4608830" y="695960"/>
                    <a:pt x="4589780" y="706120"/>
                  </a:cubicBezTo>
                  <a:cubicBezTo>
                    <a:pt x="4508500" y="643890"/>
                    <a:pt x="4337050" y="737870"/>
                    <a:pt x="4254500" y="679450"/>
                  </a:cubicBezTo>
                  <a:cubicBezTo>
                    <a:pt x="4292600" y="579120"/>
                    <a:pt x="4215130" y="556260"/>
                    <a:pt x="4163060" y="508000"/>
                  </a:cubicBezTo>
                  <a:cubicBezTo>
                    <a:pt x="4182110" y="429260"/>
                    <a:pt x="4135120" y="387350"/>
                    <a:pt x="4091940" y="313690"/>
                  </a:cubicBezTo>
                  <a:cubicBezTo>
                    <a:pt x="4038600" y="339090"/>
                    <a:pt x="4042410" y="299720"/>
                    <a:pt x="4048760" y="274320"/>
                  </a:cubicBezTo>
                  <a:cubicBezTo>
                    <a:pt x="4009390" y="285750"/>
                    <a:pt x="3985260" y="270510"/>
                    <a:pt x="3963670" y="250190"/>
                  </a:cubicBezTo>
                  <a:cubicBezTo>
                    <a:pt x="3887470" y="279400"/>
                    <a:pt x="3817620" y="280670"/>
                    <a:pt x="3756660" y="287020"/>
                  </a:cubicBezTo>
                  <a:cubicBezTo>
                    <a:pt x="3445510" y="320040"/>
                    <a:pt x="3059430" y="403860"/>
                    <a:pt x="2780030" y="417830"/>
                  </a:cubicBezTo>
                  <a:cubicBezTo>
                    <a:pt x="3036570" y="308610"/>
                    <a:pt x="3333750" y="238760"/>
                    <a:pt x="3522980" y="144780"/>
                  </a:cubicBezTo>
                  <a:cubicBezTo>
                    <a:pt x="3529330" y="91440"/>
                    <a:pt x="3528060" y="67310"/>
                    <a:pt x="3524250" y="17780"/>
                  </a:cubicBezTo>
                  <a:cubicBezTo>
                    <a:pt x="3319780" y="0"/>
                    <a:pt x="3006090" y="97790"/>
                    <a:pt x="2715260" y="189230"/>
                  </a:cubicBezTo>
                  <a:cubicBezTo>
                    <a:pt x="2040890" y="401320"/>
                    <a:pt x="1228090" y="642620"/>
                    <a:pt x="845820" y="1018540"/>
                  </a:cubicBezTo>
                  <a:cubicBezTo>
                    <a:pt x="855980" y="1074420"/>
                    <a:pt x="839470" y="1146810"/>
                    <a:pt x="881380" y="1195070"/>
                  </a:cubicBezTo>
                  <a:cubicBezTo>
                    <a:pt x="741680" y="1271270"/>
                    <a:pt x="581660" y="1339850"/>
                    <a:pt x="445770" y="1418590"/>
                  </a:cubicBezTo>
                  <a:cubicBezTo>
                    <a:pt x="450850" y="1484630"/>
                    <a:pt x="485140" y="1553210"/>
                    <a:pt x="499110" y="1564640"/>
                  </a:cubicBezTo>
                  <a:cubicBezTo>
                    <a:pt x="454660" y="1588770"/>
                    <a:pt x="523240" y="1570990"/>
                    <a:pt x="520700" y="1596390"/>
                  </a:cubicBezTo>
                  <a:cubicBezTo>
                    <a:pt x="501650" y="1605280"/>
                    <a:pt x="514350" y="1626870"/>
                    <a:pt x="486410" y="1633220"/>
                  </a:cubicBezTo>
                  <a:cubicBezTo>
                    <a:pt x="383540" y="1616710"/>
                    <a:pt x="269240" y="1696720"/>
                    <a:pt x="163830" y="1720850"/>
                  </a:cubicBezTo>
                  <a:cubicBezTo>
                    <a:pt x="160020" y="1737360"/>
                    <a:pt x="198120" y="1734820"/>
                    <a:pt x="173990" y="1748790"/>
                  </a:cubicBezTo>
                  <a:cubicBezTo>
                    <a:pt x="104140" y="1765300"/>
                    <a:pt x="96520" y="1802130"/>
                    <a:pt x="26670" y="1818640"/>
                  </a:cubicBezTo>
                  <a:cubicBezTo>
                    <a:pt x="24130" y="1833880"/>
                    <a:pt x="21590" y="1849120"/>
                    <a:pt x="25400" y="1866900"/>
                  </a:cubicBezTo>
                  <a:cubicBezTo>
                    <a:pt x="35560" y="1879600"/>
                    <a:pt x="96520" y="1864360"/>
                    <a:pt x="80010" y="1885950"/>
                  </a:cubicBezTo>
                  <a:cubicBezTo>
                    <a:pt x="43180" y="1898650"/>
                    <a:pt x="0" y="1894840"/>
                    <a:pt x="1270" y="1930400"/>
                  </a:cubicBezTo>
                  <a:cubicBezTo>
                    <a:pt x="21590" y="1953260"/>
                    <a:pt x="63500" y="1938020"/>
                    <a:pt x="74930" y="1974850"/>
                  </a:cubicBezTo>
                  <a:cubicBezTo>
                    <a:pt x="66040" y="1992630"/>
                    <a:pt x="38100" y="2002790"/>
                    <a:pt x="45720" y="2025650"/>
                  </a:cubicBezTo>
                  <a:cubicBezTo>
                    <a:pt x="105410" y="2024380"/>
                    <a:pt x="158750" y="2035810"/>
                    <a:pt x="220980" y="2032000"/>
                  </a:cubicBezTo>
                  <a:cubicBezTo>
                    <a:pt x="201930" y="2042160"/>
                    <a:pt x="236220" y="2065020"/>
                    <a:pt x="287020" y="2054860"/>
                  </a:cubicBezTo>
                  <a:cubicBezTo>
                    <a:pt x="284480" y="2072640"/>
                    <a:pt x="240030" y="2075180"/>
                    <a:pt x="243840" y="2094230"/>
                  </a:cubicBezTo>
                  <a:cubicBezTo>
                    <a:pt x="317500" y="2080260"/>
                    <a:pt x="337820" y="2052320"/>
                    <a:pt x="406400" y="2042160"/>
                  </a:cubicBezTo>
                  <a:cubicBezTo>
                    <a:pt x="360680" y="2078990"/>
                    <a:pt x="302260" y="2136140"/>
                    <a:pt x="245110" y="2148840"/>
                  </a:cubicBezTo>
                  <a:cubicBezTo>
                    <a:pt x="228600" y="2171700"/>
                    <a:pt x="234950" y="2202180"/>
                    <a:pt x="226060" y="2226310"/>
                  </a:cubicBezTo>
                  <a:cubicBezTo>
                    <a:pt x="210820" y="2221230"/>
                    <a:pt x="212090" y="2301240"/>
                    <a:pt x="251460" y="2320290"/>
                  </a:cubicBezTo>
                  <a:cubicBezTo>
                    <a:pt x="300990" y="2307590"/>
                    <a:pt x="412750" y="2313940"/>
                    <a:pt x="485140" y="2329180"/>
                  </a:cubicBezTo>
                  <a:cubicBezTo>
                    <a:pt x="480060" y="2343150"/>
                    <a:pt x="463550" y="2353310"/>
                    <a:pt x="472440" y="2373630"/>
                  </a:cubicBezTo>
                  <a:cubicBezTo>
                    <a:pt x="496570" y="2382520"/>
                    <a:pt x="554990" y="2331720"/>
                    <a:pt x="579120" y="2350770"/>
                  </a:cubicBezTo>
                  <a:cubicBezTo>
                    <a:pt x="614680" y="2363470"/>
                    <a:pt x="551180" y="2376170"/>
                    <a:pt x="568960" y="2401570"/>
                  </a:cubicBezTo>
                  <a:cubicBezTo>
                    <a:pt x="805180" y="2283460"/>
                    <a:pt x="994410" y="2261870"/>
                    <a:pt x="1234440" y="2204720"/>
                  </a:cubicBezTo>
                  <a:cubicBezTo>
                    <a:pt x="966470" y="2321560"/>
                    <a:pt x="604520" y="2636520"/>
                    <a:pt x="598170" y="2739390"/>
                  </a:cubicBezTo>
                  <a:cubicBezTo>
                    <a:pt x="631190" y="2739390"/>
                    <a:pt x="659130" y="2747010"/>
                    <a:pt x="689610" y="2753360"/>
                  </a:cubicBezTo>
                  <a:cubicBezTo>
                    <a:pt x="679450" y="2780030"/>
                    <a:pt x="664210" y="2805430"/>
                    <a:pt x="661670" y="2834640"/>
                  </a:cubicBezTo>
                  <a:cubicBezTo>
                    <a:pt x="678180" y="2805430"/>
                    <a:pt x="736600" y="2791460"/>
                    <a:pt x="741680" y="2844800"/>
                  </a:cubicBezTo>
                  <a:cubicBezTo>
                    <a:pt x="701040" y="2848610"/>
                    <a:pt x="701040" y="2861310"/>
                    <a:pt x="701040" y="2891790"/>
                  </a:cubicBezTo>
                  <a:cubicBezTo>
                    <a:pt x="742950" y="2896870"/>
                    <a:pt x="807720" y="2860040"/>
                    <a:pt x="828040" y="2899410"/>
                  </a:cubicBezTo>
                  <a:cubicBezTo>
                    <a:pt x="801370" y="2915920"/>
                    <a:pt x="791210" y="2900680"/>
                    <a:pt x="765810" y="2914650"/>
                  </a:cubicBezTo>
                  <a:cubicBezTo>
                    <a:pt x="767080" y="2940050"/>
                    <a:pt x="792480" y="2921000"/>
                    <a:pt x="801370" y="2933700"/>
                  </a:cubicBezTo>
                  <a:cubicBezTo>
                    <a:pt x="727710" y="2964180"/>
                    <a:pt x="731520" y="2975610"/>
                    <a:pt x="707390" y="3016250"/>
                  </a:cubicBezTo>
                  <a:cubicBezTo>
                    <a:pt x="687070" y="2983230"/>
                    <a:pt x="633730" y="3195320"/>
                    <a:pt x="676910" y="3192780"/>
                  </a:cubicBezTo>
                  <a:cubicBezTo>
                    <a:pt x="641350" y="3229610"/>
                    <a:pt x="709930" y="3208020"/>
                    <a:pt x="726440" y="3221990"/>
                  </a:cubicBezTo>
                  <a:cubicBezTo>
                    <a:pt x="711200" y="3248660"/>
                    <a:pt x="745490" y="3256280"/>
                    <a:pt x="749300" y="3284220"/>
                  </a:cubicBezTo>
                  <a:cubicBezTo>
                    <a:pt x="768350" y="3289300"/>
                    <a:pt x="805180" y="3262630"/>
                    <a:pt x="803910" y="3303270"/>
                  </a:cubicBezTo>
                  <a:cubicBezTo>
                    <a:pt x="767080" y="3307080"/>
                    <a:pt x="778510" y="3296920"/>
                    <a:pt x="753110" y="3322320"/>
                  </a:cubicBezTo>
                  <a:cubicBezTo>
                    <a:pt x="744220" y="3313430"/>
                    <a:pt x="725170" y="3304540"/>
                    <a:pt x="706120" y="3323590"/>
                  </a:cubicBezTo>
                  <a:cubicBezTo>
                    <a:pt x="720090" y="3350260"/>
                    <a:pt x="715010" y="3370580"/>
                    <a:pt x="712470" y="3392170"/>
                  </a:cubicBezTo>
                  <a:cubicBezTo>
                    <a:pt x="779780" y="3380740"/>
                    <a:pt x="732790" y="3403600"/>
                    <a:pt x="795020" y="3408680"/>
                  </a:cubicBezTo>
                  <a:cubicBezTo>
                    <a:pt x="814070" y="3431540"/>
                    <a:pt x="786130" y="3437890"/>
                    <a:pt x="782320" y="3453130"/>
                  </a:cubicBezTo>
                  <a:cubicBezTo>
                    <a:pt x="904240" y="3456940"/>
                    <a:pt x="967740" y="3507740"/>
                    <a:pt x="1071880" y="3531870"/>
                  </a:cubicBezTo>
                  <a:cubicBezTo>
                    <a:pt x="1071880" y="3554730"/>
                    <a:pt x="1090930" y="3545840"/>
                    <a:pt x="1093470" y="3563620"/>
                  </a:cubicBezTo>
                  <a:cubicBezTo>
                    <a:pt x="1291590" y="3540760"/>
                    <a:pt x="1422400" y="3562350"/>
                    <a:pt x="1651000" y="3492500"/>
                  </a:cubicBezTo>
                  <a:cubicBezTo>
                    <a:pt x="1623060" y="3467100"/>
                    <a:pt x="1544320" y="3487420"/>
                    <a:pt x="1529080" y="3474720"/>
                  </a:cubicBezTo>
                  <a:cubicBezTo>
                    <a:pt x="1684020" y="3409950"/>
                    <a:pt x="1873250" y="3387090"/>
                    <a:pt x="2058670" y="3350260"/>
                  </a:cubicBezTo>
                  <a:cubicBezTo>
                    <a:pt x="2236470" y="3315970"/>
                    <a:pt x="2411730" y="3327400"/>
                    <a:pt x="2586990" y="3249930"/>
                  </a:cubicBezTo>
                  <a:cubicBezTo>
                    <a:pt x="2628900" y="3266440"/>
                    <a:pt x="2661920" y="3234690"/>
                    <a:pt x="2701290" y="3223260"/>
                  </a:cubicBezTo>
                  <a:cubicBezTo>
                    <a:pt x="2907030" y="3161030"/>
                    <a:pt x="3168650" y="3111500"/>
                    <a:pt x="3371850" y="3094990"/>
                  </a:cubicBezTo>
                  <a:cubicBezTo>
                    <a:pt x="3407410" y="3092450"/>
                    <a:pt x="3448050" y="3072130"/>
                    <a:pt x="3464560" y="3060700"/>
                  </a:cubicBezTo>
                  <a:cubicBezTo>
                    <a:pt x="3530600" y="3070860"/>
                    <a:pt x="3644900" y="3027680"/>
                    <a:pt x="3704590" y="3011170"/>
                  </a:cubicBezTo>
                  <a:cubicBezTo>
                    <a:pt x="3702050" y="2999740"/>
                    <a:pt x="3691890" y="2987040"/>
                    <a:pt x="3703320" y="2980690"/>
                  </a:cubicBezTo>
                  <a:cubicBezTo>
                    <a:pt x="3785870" y="2961640"/>
                    <a:pt x="3902710" y="2941320"/>
                    <a:pt x="3978910" y="2895600"/>
                  </a:cubicBezTo>
                  <a:cubicBezTo>
                    <a:pt x="3968750" y="2890520"/>
                    <a:pt x="3947160" y="2904490"/>
                    <a:pt x="3945890" y="2884170"/>
                  </a:cubicBezTo>
                  <a:cubicBezTo>
                    <a:pt x="4018280" y="2866390"/>
                    <a:pt x="4107180" y="2858770"/>
                    <a:pt x="4175760" y="2830830"/>
                  </a:cubicBezTo>
                  <a:cubicBezTo>
                    <a:pt x="4161790" y="2828290"/>
                    <a:pt x="4146550" y="2828290"/>
                    <a:pt x="4133850" y="2821940"/>
                  </a:cubicBezTo>
                  <a:cubicBezTo>
                    <a:pt x="4218940" y="2757170"/>
                    <a:pt x="4254500" y="2725420"/>
                    <a:pt x="4371340" y="2711450"/>
                  </a:cubicBezTo>
                  <a:cubicBezTo>
                    <a:pt x="4362450" y="2673350"/>
                    <a:pt x="4389120" y="2649221"/>
                    <a:pt x="4448810" y="2635250"/>
                  </a:cubicBezTo>
                  <a:cubicBezTo>
                    <a:pt x="4465320" y="2612390"/>
                    <a:pt x="4414520" y="2621280"/>
                    <a:pt x="4433570" y="2593340"/>
                  </a:cubicBezTo>
                  <a:cubicBezTo>
                    <a:pt x="4645660" y="2565400"/>
                    <a:pt x="4704080" y="2374900"/>
                    <a:pt x="4801870" y="2268220"/>
                  </a:cubicBezTo>
                  <a:cubicBezTo>
                    <a:pt x="4805680" y="2264410"/>
                    <a:pt x="4822190" y="2254250"/>
                    <a:pt x="4824730" y="2251710"/>
                  </a:cubicBezTo>
                  <a:cubicBezTo>
                    <a:pt x="4959350" y="2170430"/>
                    <a:pt x="5125720" y="2159000"/>
                    <a:pt x="5228590" y="2047240"/>
                  </a:cubicBezTo>
                  <a:cubicBezTo>
                    <a:pt x="5267960" y="1962150"/>
                    <a:pt x="5372100" y="1854200"/>
                    <a:pt x="5256530" y="1784350"/>
                  </a:cubicBezTo>
                  <a:cubicBezTo>
                    <a:pt x="5269230" y="1766570"/>
                    <a:pt x="5262880" y="1742440"/>
                    <a:pt x="5250180" y="1715770"/>
                  </a:cubicBezTo>
                  <a:cubicBezTo>
                    <a:pt x="5198110" y="1729740"/>
                    <a:pt x="4958080" y="1682750"/>
                    <a:pt x="4904740" y="1661160"/>
                  </a:cubicBezTo>
                  <a:cubicBezTo>
                    <a:pt x="4916170" y="1634490"/>
                    <a:pt x="4892040" y="1607820"/>
                    <a:pt x="4898390" y="1592580"/>
                  </a:cubicBezTo>
                  <a:cubicBezTo>
                    <a:pt x="4947920" y="1590040"/>
                    <a:pt x="4961890" y="1570990"/>
                    <a:pt x="4991100" y="1559560"/>
                  </a:cubicBezTo>
                  <a:close/>
                </a:path>
              </a:pathLst>
            </a:custGeom>
            <a:blipFill>
              <a:blip r:embed="rId13"/>
              <a:stretch>
                <a:fillRect t="-1775" b="-1775"/>
              </a:stretch>
            </a:blipFill>
          </p:spPr>
          <p:txBody>
            <a:bodyPr/>
            <a:lstStyle/>
            <a:p>
              <a:endParaRPr lang="tr-TR"/>
            </a:p>
          </p:txBody>
        </p:sp>
      </p:grpSp>
      <p:sp>
        <p:nvSpPr>
          <p:cNvPr id="17" name="TextBox 17"/>
          <p:cNvSpPr txBox="1"/>
          <p:nvPr/>
        </p:nvSpPr>
        <p:spPr>
          <a:xfrm>
            <a:off x="15409606" y="465163"/>
            <a:ext cx="2693161" cy="280135"/>
          </a:xfrm>
          <a:prstGeom prst="rect">
            <a:avLst/>
          </a:prstGeom>
        </p:spPr>
        <p:txBody>
          <a:bodyPr lIns="0" tIns="0" rIns="0" bIns="0" rtlCol="0" anchor="t">
            <a:spAutoFit/>
          </a:bodyPr>
          <a:lstStyle/>
          <a:p>
            <a:pPr algn="r">
              <a:lnSpc>
                <a:spcPts val="1676"/>
              </a:lnSpc>
            </a:pPr>
            <a:r>
              <a:rPr lang="en-US" sz="2235">
                <a:solidFill>
                  <a:srgbClr val="365C7C"/>
                </a:solidFill>
                <a:latin typeface="Arial Bold"/>
              </a:rPr>
              <a:t>mikailokumus</a:t>
            </a:r>
            <a:r>
              <a:rPr lang="en-US" sz="2235">
                <a:solidFill>
                  <a:srgbClr val="F2FAFF"/>
                </a:solidFill>
                <a:latin typeface="Arial Bold"/>
              </a:rPr>
              <a:t>.com</a:t>
            </a:r>
          </a:p>
        </p:txBody>
      </p:sp>
      <p:sp>
        <p:nvSpPr>
          <p:cNvPr id="18" name="TextBox 18"/>
          <p:cNvSpPr txBox="1"/>
          <p:nvPr/>
        </p:nvSpPr>
        <p:spPr>
          <a:xfrm>
            <a:off x="15872749" y="850768"/>
            <a:ext cx="1896818" cy="479552"/>
          </a:xfrm>
          <a:prstGeom prst="rect">
            <a:avLst/>
          </a:prstGeom>
        </p:spPr>
        <p:txBody>
          <a:bodyPr lIns="0" tIns="0" rIns="0" bIns="0" rtlCol="0" anchor="t">
            <a:spAutoFit/>
          </a:bodyPr>
          <a:lstStyle/>
          <a:p>
            <a:pPr algn="ctr">
              <a:lnSpc>
                <a:spcPts val="1743"/>
              </a:lnSpc>
            </a:pPr>
            <a:r>
              <a:rPr lang="en-US" sz="1599">
                <a:solidFill>
                  <a:srgbClr val="F2FAFF"/>
                </a:solidFill>
                <a:latin typeface="Arial"/>
              </a:rPr>
              <a:t>Din Kültürü</a:t>
            </a:r>
          </a:p>
          <a:p>
            <a:pPr algn="ctr">
              <a:lnSpc>
                <a:spcPts val="1743"/>
              </a:lnSpc>
            </a:pPr>
            <a:r>
              <a:rPr lang="en-US" sz="1599">
                <a:solidFill>
                  <a:srgbClr val="F2FAFF"/>
                </a:solidFill>
                <a:latin typeface="Arial"/>
              </a:rPr>
              <a:t>Doküman Dünyası</a:t>
            </a:r>
          </a:p>
        </p:txBody>
      </p:sp>
      <p:sp>
        <p:nvSpPr>
          <p:cNvPr id="19" name="TextBox 19"/>
          <p:cNvSpPr txBox="1"/>
          <p:nvPr/>
        </p:nvSpPr>
        <p:spPr>
          <a:xfrm>
            <a:off x="343093" y="55797"/>
            <a:ext cx="12902777" cy="647282"/>
          </a:xfrm>
          <a:prstGeom prst="rect">
            <a:avLst/>
          </a:prstGeom>
        </p:spPr>
        <p:txBody>
          <a:bodyPr lIns="0" tIns="0" rIns="0" bIns="0" rtlCol="0" anchor="t">
            <a:spAutoFit/>
          </a:bodyPr>
          <a:lstStyle/>
          <a:p>
            <a:pPr>
              <a:lnSpc>
                <a:spcPts val="4748"/>
              </a:lnSpc>
            </a:pPr>
            <a:r>
              <a:rPr lang="en-US" sz="3391">
                <a:solidFill>
                  <a:srgbClr val="F2FAFF"/>
                </a:solidFill>
                <a:latin typeface="Arial Bold"/>
              </a:rPr>
              <a:t>5. SINIF / 1. ÜNİTE: ALLAH İNANCI</a:t>
            </a:r>
          </a:p>
        </p:txBody>
      </p:sp>
      <p:sp>
        <p:nvSpPr>
          <p:cNvPr id="20" name="TextBox 20"/>
          <p:cNvSpPr txBox="1"/>
          <p:nvPr/>
        </p:nvSpPr>
        <p:spPr>
          <a:xfrm>
            <a:off x="495866" y="9729083"/>
            <a:ext cx="17296268" cy="436944"/>
          </a:xfrm>
          <a:prstGeom prst="rect">
            <a:avLst/>
          </a:prstGeom>
        </p:spPr>
        <p:txBody>
          <a:bodyPr lIns="0" tIns="0" rIns="0" bIns="0" rtlCol="0" anchor="t">
            <a:spAutoFit/>
          </a:bodyPr>
          <a:lstStyle/>
          <a:p>
            <a:pPr algn="ctr">
              <a:lnSpc>
                <a:spcPts val="3216"/>
              </a:lnSpc>
            </a:pPr>
            <a:r>
              <a:rPr lang="en-US" sz="2297">
                <a:solidFill>
                  <a:srgbClr val="FFFFFF"/>
                </a:solidFill>
                <a:latin typeface="Arial"/>
              </a:rPr>
              <a:t>Bu içeriklerin daha fazlasına GÜNAY YAYINLARI Bumerang Konu Anlatımlı Din Kültürü ve Ahlak Bilgisi kitabından ulaşabilirsiniz.</a:t>
            </a:r>
          </a:p>
        </p:txBody>
      </p:sp>
      <p:sp>
        <p:nvSpPr>
          <p:cNvPr id="21" name="TextBox 21"/>
          <p:cNvSpPr txBox="1"/>
          <p:nvPr/>
        </p:nvSpPr>
        <p:spPr>
          <a:xfrm>
            <a:off x="8119333" y="4733033"/>
            <a:ext cx="2385529" cy="1411827"/>
          </a:xfrm>
          <a:prstGeom prst="rect">
            <a:avLst/>
          </a:prstGeom>
        </p:spPr>
        <p:txBody>
          <a:bodyPr lIns="0" tIns="0" rIns="0" bIns="0" rtlCol="0" anchor="t">
            <a:spAutoFit/>
          </a:bodyPr>
          <a:lstStyle/>
          <a:p>
            <a:pPr algn="ctr">
              <a:lnSpc>
                <a:spcPts val="2676"/>
              </a:lnSpc>
            </a:pPr>
            <a:r>
              <a:rPr lang="en-US" sz="2501" dirty="0" err="1">
                <a:solidFill>
                  <a:srgbClr val="105F69"/>
                </a:solidFill>
                <a:latin typeface="Arial Bold"/>
              </a:rPr>
              <a:t>Allah'ın</a:t>
            </a:r>
            <a:r>
              <a:rPr lang="en-US" sz="2501" dirty="0">
                <a:solidFill>
                  <a:srgbClr val="105F69"/>
                </a:solidFill>
                <a:latin typeface="Arial Bold"/>
              </a:rPr>
              <a:t> (c.c.) </a:t>
            </a:r>
          </a:p>
          <a:p>
            <a:pPr algn="ctr">
              <a:lnSpc>
                <a:spcPts val="2676"/>
              </a:lnSpc>
            </a:pPr>
            <a:r>
              <a:rPr lang="en-US" sz="2501" dirty="0" err="1">
                <a:solidFill>
                  <a:srgbClr val="105F69"/>
                </a:solidFill>
                <a:latin typeface="Arial Bold"/>
              </a:rPr>
              <a:t>kudret</a:t>
            </a:r>
            <a:r>
              <a:rPr lang="en-US" sz="2501" dirty="0">
                <a:solidFill>
                  <a:srgbClr val="105F69"/>
                </a:solidFill>
                <a:latin typeface="Arial Bold"/>
              </a:rPr>
              <a:t> </a:t>
            </a:r>
          </a:p>
          <a:p>
            <a:pPr algn="ctr">
              <a:lnSpc>
                <a:spcPts val="2676"/>
              </a:lnSpc>
            </a:pPr>
            <a:r>
              <a:rPr lang="en-US" sz="2501" dirty="0" err="1">
                <a:solidFill>
                  <a:srgbClr val="105F69"/>
                </a:solidFill>
                <a:latin typeface="Arial Bold"/>
              </a:rPr>
              <a:t>sıfatının</a:t>
            </a:r>
            <a:r>
              <a:rPr lang="en-US" sz="2501" dirty="0">
                <a:solidFill>
                  <a:srgbClr val="105F69"/>
                </a:solidFill>
                <a:latin typeface="Arial Bold"/>
              </a:rPr>
              <a:t> </a:t>
            </a:r>
          </a:p>
          <a:p>
            <a:pPr algn="ctr">
              <a:lnSpc>
                <a:spcPts val="2676"/>
              </a:lnSpc>
            </a:pPr>
            <a:r>
              <a:rPr lang="en-US" sz="2501" dirty="0" err="1">
                <a:solidFill>
                  <a:srgbClr val="105F69"/>
                </a:solidFill>
                <a:latin typeface="Arial Bold"/>
              </a:rPr>
              <a:t>yansımaları</a:t>
            </a:r>
            <a:endParaRPr lang="en-US" sz="2501" dirty="0">
              <a:solidFill>
                <a:srgbClr val="105F69"/>
              </a:solidFill>
              <a:latin typeface="Arial Bold"/>
            </a:endParaRPr>
          </a:p>
        </p:txBody>
      </p:sp>
      <p:sp>
        <p:nvSpPr>
          <p:cNvPr id="22" name="TextBox 22"/>
          <p:cNvSpPr txBox="1"/>
          <p:nvPr/>
        </p:nvSpPr>
        <p:spPr>
          <a:xfrm>
            <a:off x="-277049" y="3632237"/>
            <a:ext cx="4462875" cy="1276350"/>
          </a:xfrm>
          <a:prstGeom prst="rect">
            <a:avLst/>
          </a:prstGeom>
        </p:spPr>
        <p:txBody>
          <a:bodyPr lIns="0" tIns="0" rIns="0" bIns="0" rtlCol="0" anchor="t">
            <a:spAutoFit/>
          </a:bodyPr>
          <a:lstStyle/>
          <a:p>
            <a:pPr algn="r">
              <a:lnSpc>
                <a:spcPts val="4799"/>
              </a:lnSpc>
            </a:pPr>
            <a:r>
              <a:rPr lang="en-US" sz="3999">
                <a:solidFill>
                  <a:srgbClr val="000000"/>
                </a:solidFill>
                <a:latin typeface="Arial"/>
              </a:rPr>
              <a:t>Evreni ölçü ile düzenlemesi</a:t>
            </a:r>
          </a:p>
        </p:txBody>
      </p:sp>
      <p:sp>
        <p:nvSpPr>
          <p:cNvPr id="23" name="TextBox 23"/>
          <p:cNvSpPr txBox="1"/>
          <p:nvPr/>
        </p:nvSpPr>
        <p:spPr>
          <a:xfrm>
            <a:off x="11014432" y="1637596"/>
            <a:ext cx="4462875" cy="1276350"/>
          </a:xfrm>
          <a:prstGeom prst="rect">
            <a:avLst/>
          </a:prstGeom>
        </p:spPr>
        <p:txBody>
          <a:bodyPr lIns="0" tIns="0" rIns="0" bIns="0" rtlCol="0" anchor="t">
            <a:spAutoFit/>
          </a:bodyPr>
          <a:lstStyle/>
          <a:p>
            <a:pPr>
              <a:lnSpc>
                <a:spcPts val="4799"/>
              </a:lnSpc>
            </a:pPr>
            <a:r>
              <a:rPr lang="en-US" sz="3999">
                <a:solidFill>
                  <a:srgbClr val="000000"/>
                </a:solidFill>
                <a:latin typeface="Arial"/>
              </a:rPr>
              <a:t>Sabit dağlar koyması</a:t>
            </a:r>
          </a:p>
        </p:txBody>
      </p:sp>
      <p:sp>
        <p:nvSpPr>
          <p:cNvPr id="24" name="TextBox 24"/>
          <p:cNvSpPr txBox="1"/>
          <p:nvPr/>
        </p:nvSpPr>
        <p:spPr>
          <a:xfrm>
            <a:off x="14104171" y="3632237"/>
            <a:ext cx="4462875" cy="1276350"/>
          </a:xfrm>
          <a:prstGeom prst="rect">
            <a:avLst/>
          </a:prstGeom>
        </p:spPr>
        <p:txBody>
          <a:bodyPr lIns="0" tIns="0" rIns="0" bIns="0" rtlCol="0" anchor="t">
            <a:spAutoFit/>
          </a:bodyPr>
          <a:lstStyle/>
          <a:p>
            <a:pPr>
              <a:lnSpc>
                <a:spcPts val="4799"/>
              </a:lnSpc>
            </a:pPr>
            <a:r>
              <a:rPr lang="en-US" sz="3999">
                <a:solidFill>
                  <a:srgbClr val="000000"/>
                </a:solidFill>
                <a:latin typeface="Arial"/>
              </a:rPr>
              <a:t>Her tür bitkiyi yetiştirmesi</a:t>
            </a:r>
          </a:p>
        </p:txBody>
      </p:sp>
      <p:sp>
        <p:nvSpPr>
          <p:cNvPr id="25" name="TextBox 25"/>
          <p:cNvSpPr txBox="1"/>
          <p:nvPr/>
        </p:nvSpPr>
        <p:spPr>
          <a:xfrm>
            <a:off x="816174" y="7175537"/>
            <a:ext cx="4462875" cy="1276350"/>
          </a:xfrm>
          <a:prstGeom prst="rect">
            <a:avLst/>
          </a:prstGeom>
        </p:spPr>
        <p:txBody>
          <a:bodyPr lIns="0" tIns="0" rIns="0" bIns="0" rtlCol="0" anchor="t">
            <a:spAutoFit/>
          </a:bodyPr>
          <a:lstStyle/>
          <a:p>
            <a:pPr algn="r">
              <a:lnSpc>
                <a:spcPts val="4799"/>
              </a:lnSpc>
            </a:pPr>
            <a:r>
              <a:rPr lang="en-US" sz="3999">
                <a:solidFill>
                  <a:srgbClr val="000000"/>
                </a:solidFill>
                <a:latin typeface="Arial"/>
              </a:rPr>
              <a:t>Yeryüzünü döşek gibi yapması</a:t>
            </a:r>
          </a:p>
        </p:txBody>
      </p:sp>
      <p:sp>
        <p:nvSpPr>
          <p:cNvPr id="26" name="TextBox 26"/>
          <p:cNvSpPr txBox="1"/>
          <p:nvPr/>
        </p:nvSpPr>
        <p:spPr>
          <a:xfrm>
            <a:off x="12707630" y="7175537"/>
            <a:ext cx="4462875" cy="1276350"/>
          </a:xfrm>
          <a:prstGeom prst="rect">
            <a:avLst/>
          </a:prstGeom>
        </p:spPr>
        <p:txBody>
          <a:bodyPr lIns="0" tIns="0" rIns="0" bIns="0" rtlCol="0" anchor="t">
            <a:spAutoFit/>
          </a:bodyPr>
          <a:lstStyle/>
          <a:p>
            <a:pPr>
              <a:lnSpc>
                <a:spcPts val="4799"/>
              </a:lnSpc>
            </a:pPr>
            <a:r>
              <a:rPr lang="en-US" sz="3999">
                <a:solidFill>
                  <a:srgbClr val="000000"/>
                </a:solidFill>
                <a:latin typeface="Arial"/>
              </a:rPr>
              <a:t>Her şeyi örneksiz yaratması</a:t>
            </a:r>
          </a:p>
        </p:txBody>
      </p:sp>
      <p:sp>
        <p:nvSpPr>
          <p:cNvPr id="27" name="TextBox 27"/>
          <p:cNvSpPr txBox="1"/>
          <p:nvPr/>
        </p:nvSpPr>
        <p:spPr>
          <a:xfrm>
            <a:off x="2407097" y="1637596"/>
            <a:ext cx="4960171" cy="1276350"/>
          </a:xfrm>
          <a:prstGeom prst="rect">
            <a:avLst/>
          </a:prstGeom>
        </p:spPr>
        <p:txBody>
          <a:bodyPr lIns="0" tIns="0" rIns="0" bIns="0" rtlCol="0" anchor="t">
            <a:spAutoFit/>
          </a:bodyPr>
          <a:lstStyle/>
          <a:p>
            <a:pPr algn="r">
              <a:lnSpc>
                <a:spcPts val="4799"/>
              </a:lnSpc>
            </a:pPr>
            <a:r>
              <a:rPr lang="en-US" sz="3999">
                <a:solidFill>
                  <a:srgbClr val="000000"/>
                </a:solidFill>
                <a:latin typeface="Arial"/>
              </a:rPr>
              <a:t>Gökyüzünü korunaklı hale getirmesi</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ppt_x"/>
                                          </p:val>
                                        </p:tav>
                                        <p:tav tm="100000">
                                          <p:val>
                                            <p:strVal val="#ppt_x"/>
                                          </p:val>
                                        </p:tav>
                                      </p:tavLst>
                                    </p:anim>
                                    <p:anim calcmode="lin" valueType="num">
                                      <p:cBhvr additive="base">
                                        <p:cTn id="3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500" fill="hold"/>
                                        <p:tgtEl>
                                          <p:spTgt spid="25"/>
                                        </p:tgtEl>
                                        <p:attrNameLst>
                                          <p:attrName>ppt_x</p:attrName>
                                        </p:attrNameLst>
                                      </p:cBhvr>
                                      <p:tavLst>
                                        <p:tav tm="0">
                                          <p:val>
                                            <p:strVal val="#ppt_x"/>
                                          </p:val>
                                        </p:tav>
                                        <p:tav tm="100000">
                                          <p:val>
                                            <p:strVal val="#ppt_x"/>
                                          </p:val>
                                        </p:tav>
                                      </p:tavLst>
                                    </p:anim>
                                    <p:anim calcmode="lin" valueType="num">
                                      <p:cBhvr additive="base">
                                        <p:cTn id="4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ppt_x"/>
                                          </p:val>
                                        </p:tav>
                                        <p:tav tm="100000">
                                          <p:val>
                                            <p:strVal val="#ppt_x"/>
                                          </p:val>
                                        </p:tav>
                                      </p:tavLst>
                                    </p:anim>
                                    <p:anim calcmode="lin" valueType="num">
                                      <p:cBhvr additive="base">
                                        <p:cTn id="52" dur="500" fill="hold"/>
                                        <p:tgtEl>
                                          <p:spTgt spid="1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ppt_x"/>
                                          </p:val>
                                        </p:tav>
                                        <p:tav tm="100000">
                                          <p:val>
                                            <p:strVal val="#ppt_x"/>
                                          </p:val>
                                        </p:tav>
                                      </p:tavLst>
                                    </p:anim>
                                    <p:anim calcmode="lin" valueType="num">
                                      <p:cBhvr additive="base">
                                        <p:cTn id="5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9638978"/>
            <a:ext cx="18567045" cy="648022"/>
          </a:xfrm>
          <a:custGeom>
            <a:avLst/>
            <a:gdLst/>
            <a:ahLst/>
            <a:cxnLst/>
            <a:rect l="l" t="t" r="r" b="b"/>
            <a:pathLst>
              <a:path w="18567045" h="648022">
                <a:moveTo>
                  <a:pt x="0" y="0"/>
                </a:moveTo>
                <a:lnTo>
                  <a:pt x="18567045" y="0"/>
                </a:lnTo>
                <a:lnTo>
                  <a:pt x="18567045" y="648022"/>
                </a:lnTo>
                <a:lnTo>
                  <a:pt x="0" y="648022"/>
                </a:lnTo>
                <a:lnTo>
                  <a:pt x="0" y="0"/>
                </a:lnTo>
                <a:close/>
              </a:path>
            </a:pathLst>
          </a:custGeom>
          <a:blipFill>
            <a:blip r:embed="rId2"/>
            <a:stretch>
              <a:fillRect t="-378581" b="-1548539"/>
            </a:stretch>
          </a:blipFill>
        </p:spPr>
        <p:txBody>
          <a:bodyPr/>
          <a:lstStyle/>
          <a:p>
            <a:endParaRPr lang="tr-TR"/>
          </a:p>
        </p:txBody>
      </p:sp>
      <p:sp>
        <p:nvSpPr>
          <p:cNvPr id="3" name="Freeform 3"/>
          <p:cNvSpPr/>
          <p:nvPr/>
        </p:nvSpPr>
        <p:spPr>
          <a:xfrm flipV="1">
            <a:off x="15703937" y="-343295"/>
            <a:ext cx="2723586" cy="2464845"/>
          </a:xfrm>
          <a:custGeom>
            <a:avLst/>
            <a:gdLst/>
            <a:ahLst/>
            <a:cxnLst/>
            <a:rect l="l" t="t" r="r" b="b"/>
            <a:pathLst>
              <a:path w="2723586" h="2464845">
                <a:moveTo>
                  <a:pt x="0" y="2464846"/>
                </a:moveTo>
                <a:lnTo>
                  <a:pt x="2723586" y="2464846"/>
                </a:lnTo>
                <a:lnTo>
                  <a:pt x="2723586" y="0"/>
                </a:lnTo>
                <a:lnTo>
                  <a:pt x="0" y="0"/>
                </a:lnTo>
                <a:lnTo>
                  <a:pt x="0" y="2464846"/>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4" name="Freeform 4"/>
          <p:cNvSpPr/>
          <p:nvPr/>
        </p:nvSpPr>
        <p:spPr>
          <a:xfrm>
            <a:off x="0" y="0"/>
            <a:ext cx="18288000" cy="726248"/>
          </a:xfrm>
          <a:custGeom>
            <a:avLst/>
            <a:gdLst/>
            <a:ahLst/>
            <a:cxnLst/>
            <a:rect l="l" t="t" r="r" b="b"/>
            <a:pathLst>
              <a:path w="18288000" h="726248">
                <a:moveTo>
                  <a:pt x="0" y="0"/>
                </a:moveTo>
                <a:lnTo>
                  <a:pt x="18288000" y="0"/>
                </a:lnTo>
                <a:lnTo>
                  <a:pt x="18288000" y="726248"/>
                </a:lnTo>
                <a:lnTo>
                  <a:pt x="0" y="726248"/>
                </a:lnTo>
                <a:lnTo>
                  <a:pt x="0" y="0"/>
                </a:lnTo>
                <a:close/>
              </a:path>
            </a:pathLst>
          </a:custGeom>
          <a:blipFill>
            <a:blip r:embed="rId2"/>
            <a:stretch>
              <a:fillRect l="-762" t="-1370969" r="-762" b="-337803"/>
            </a:stretch>
          </a:blipFill>
        </p:spPr>
        <p:txBody>
          <a:bodyPr/>
          <a:lstStyle/>
          <a:p>
            <a:endParaRPr lang="tr-TR"/>
          </a:p>
        </p:txBody>
      </p:sp>
      <p:sp>
        <p:nvSpPr>
          <p:cNvPr id="5" name="Freeform 5"/>
          <p:cNvSpPr/>
          <p:nvPr/>
        </p:nvSpPr>
        <p:spPr>
          <a:xfrm>
            <a:off x="15284457" y="78546"/>
            <a:ext cx="2721488" cy="1544445"/>
          </a:xfrm>
          <a:custGeom>
            <a:avLst/>
            <a:gdLst/>
            <a:ahLst/>
            <a:cxnLst/>
            <a:rect l="l" t="t" r="r" b="b"/>
            <a:pathLst>
              <a:path w="2721488" h="1544445">
                <a:moveTo>
                  <a:pt x="0" y="0"/>
                </a:moveTo>
                <a:lnTo>
                  <a:pt x="2721489" y="0"/>
                </a:lnTo>
                <a:lnTo>
                  <a:pt x="2721489" y="1544445"/>
                </a:lnTo>
                <a:lnTo>
                  <a:pt x="0" y="154444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6" name="Freeform 6"/>
          <p:cNvSpPr/>
          <p:nvPr/>
        </p:nvSpPr>
        <p:spPr>
          <a:xfrm>
            <a:off x="8077200" y="6905194"/>
            <a:ext cx="959891" cy="829106"/>
          </a:xfrm>
          <a:custGeom>
            <a:avLst/>
            <a:gdLst/>
            <a:ahLst/>
            <a:cxnLst/>
            <a:rect l="l" t="t" r="r" b="b"/>
            <a:pathLst>
              <a:path w="959891" h="829106">
                <a:moveTo>
                  <a:pt x="0" y="0"/>
                </a:moveTo>
                <a:lnTo>
                  <a:pt x="959891" y="0"/>
                </a:lnTo>
                <a:lnTo>
                  <a:pt x="959891" y="829106"/>
                </a:lnTo>
                <a:lnTo>
                  <a:pt x="0" y="82910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8" name="TextBox 8"/>
          <p:cNvSpPr txBox="1"/>
          <p:nvPr/>
        </p:nvSpPr>
        <p:spPr>
          <a:xfrm>
            <a:off x="15409606" y="465163"/>
            <a:ext cx="2693161" cy="280135"/>
          </a:xfrm>
          <a:prstGeom prst="rect">
            <a:avLst/>
          </a:prstGeom>
        </p:spPr>
        <p:txBody>
          <a:bodyPr lIns="0" tIns="0" rIns="0" bIns="0" rtlCol="0" anchor="t">
            <a:spAutoFit/>
          </a:bodyPr>
          <a:lstStyle/>
          <a:p>
            <a:pPr algn="r">
              <a:lnSpc>
                <a:spcPts val="1676"/>
              </a:lnSpc>
            </a:pPr>
            <a:r>
              <a:rPr lang="en-US" sz="2235">
                <a:solidFill>
                  <a:srgbClr val="365C7C"/>
                </a:solidFill>
                <a:latin typeface="Arial Bold"/>
              </a:rPr>
              <a:t>mikailokumus</a:t>
            </a:r>
            <a:r>
              <a:rPr lang="en-US" sz="2235">
                <a:solidFill>
                  <a:srgbClr val="F2FAFF"/>
                </a:solidFill>
                <a:latin typeface="Arial Bold"/>
              </a:rPr>
              <a:t>.com</a:t>
            </a:r>
          </a:p>
        </p:txBody>
      </p:sp>
      <p:sp>
        <p:nvSpPr>
          <p:cNvPr id="9" name="TextBox 9"/>
          <p:cNvSpPr txBox="1"/>
          <p:nvPr/>
        </p:nvSpPr>
        <p:spPr>
          <a:xfrm>
            <a:off x="15872749" y="850768"/>
            <a:ext cx="1896818" cy="479552"/>
          </a:xfrm>
          <a:prstGeom prst="rect">
            <a:avLst/>
          </a:prstGeom>
        </p:spPr>
        <p:txBody>
          <a:bodyPr lIns="0" tIns="0" rIns="0" bIns="0" rtlCol="0" anchor="t">
            <a:spAutoFit/>
          </a:bodyPr>
          <a:lstStyle/>
          <a:p>
            <a:pPr algn="ctr">
              <a:lnSpc>
                <a:spcPts val="1743"/>
              </a:lnSpc>
            </a:pPr>
            <a:r>
              <a:rPr lang="en-US" sz="1599">
                <a:solidFill>
                  <a:srgbClr val="F2FAFF"/>
                </a:solidFill>
                <a:latin typeface="Arial"/>
              </a:rPr>
              <a:t>Din Kültürü</a:t>
            </a:r>
          </a:p>
          <a:p>
            <a:pPr algn="ctr">
              <a:lnSpc>
                <a:spcPts val="1743"/>
              </a:lnSpc>
            </a:pPr>
            <a:r>
              <a:rPr lang="en-US" sz="1599">
                <a:solidFill>
                  <a:srgbClr val="F2FAFF"/>
                </a:solidFill>
                <a:latin typeface="Arial"/>
              </a:rPr>
              <a:t>Doküman Dünyası</a:t>
            </a:r>
          </a:p>
        </p:txBody>
      </p:sp>
      <p:sp>
        <p:nvSpPr>
          <p:cNvPr id="10" name="TextBox 10"/>
          <p:cNvSpPr txBox="1"/>
          <p:nvPr/>
        </p:nvSpPr>
        <p:spPr>
          <a:xfrm>
            <a:off x="343093" y="55797"/>
            <a:ext cx="12902777" cy="647282"/>
          </a:xfrm>
          <a:prstGeom prst="rect">
            <a:avLst/>
          </a:prstGeom>
        </p:spPr>
        <p:txBody>
          <a:bodyPr lIns="0" tIns="0" rIns="0" bIns="0" rtlCol="0" anchor="t">
            <a:spAutoFit/>
          </a:bodyPr>
          <a:lstStyle/>
          <a:p>
            <a:pPr>
              <a:lnSpc>
                <a:spcPts val="4748"/>
              </a:lnSpc>
            </a:pPr>
            <a:r>
              <a:rPr lang="en-US" sz="3391">
                <a:solidFill>
                  <a:srgbClr val="F2FAFF"/>
                </a:solidFill>
                <a:latin typeface="Arial Bold"/>
              </a:rPr>
              <a:t>5. SINIF / 1. ÜNİTE: ALLAH İNANCI</a:t>
            </a:r>
          </a:p>
        </p:txBody>
      </p:sp>
      <p:sp>
        <p:nvSpPr>
          <p:cNvPr id="11" name="TextBox 11"/>
          <p:cNvSpPr txBox="1"/>
          <p:nvPr/>
        </p:nvSpPr>
        <p:spPr>
          <a:xfrm>
            <a:off x="495866" y="9729083"/>
            <a:ext cx="17296268" cy="436944"/>
          </a:xfrm>
          <a:prstGeom prst="rect">
            <a:avLst/>
          </a:prstGeom>
        </p:spPr>
        <p:txBody>
          <a:bodyPr lIns="0" tIns="0" rIns="0" bIns="0" rtlCol="0" anchor="t">
            <a:spAutoFit/>
          </a:bodyPr>
          <a:lstStyle/>
          <a:p>
            <a:pPr algn="ctr">
              <a:lnSpc>
                <a:spcPts val="3216"/>
              </a:lnSpc>
            </a:pPr>
            <a:r>
              <a:rPr lang="en-US" sz="2297">
                <a:solidFill>
                  <a:srgbClr val="FFFFFF"/>
                </a:solidFill>
                <a:latin typeface="Arial"/>
              </a:rPr>
              <a:t>Bu içeriklerin daha fazlasına GÜNAY YAYINLARI Bumerang Konu Anlatımlı Din Kültürü ve Ahlak Bilgisi kitabından ulaşabilirsiniz.</a:t>
            </a:r>
          </a:p>
        </p:txBody>
      </p:sp>
      <p:sp>
        <p:nvSpPr>
          <p:cNvPr id="12" name="Metin kutusu 11">
            <a:extLst>
              <a:ext uri="{FF2B5EF4-FFF2-40B4-BE49-F238E27FC236}">
                <a16:creationId xmlns:a16="http://schemas.microsoft.com/office/drawing/2014/main" id="{435BD548-8E7C-249C-D9E2-5535B6429144}"/>
              </a:ext>
            </a:extLst>
          </p:cNvPr>
          <p:cNvSpPr txBox="1"/>
          <p:nvPr/>
        </p:nvSpPr>
        <p:spPr>
          <a:xfrm>
            <a:off x="914400" y="1376769"/>
            <a:ext cx="15773400" cy="6309420"/>
          </a:xfrm>
          <a:prstGeom prst="rect">
            <a:avLst/>
          </a:prstGeom>
          <a:noFill/>
        </p:spPr>
        <p:txBody>
          <a:bodyPr wrap="square" rtlCol="0">
            <a:spAutoFit/>
          </a:bodyPr>
          <a:lstStyle/>
          <a:p>
            <a:pPr>
              <a:spcAft>
                <a:spcPts val="600"/>
              </a:spcAft>
            </a:pPr>
            <a:endParaRPr lang="tr-TR" sz="3200" dirty="0">
              <a:solidFill>
                <a:srgbClr val="000000"/>
              </a:solidFill>
              <a:latin typeface="Arial" panose="020B0604020202020204" pitchFamily="34" charset="0"/>
              <a:cs typeface="Arial" panose="020B0604020202020204" pitchFamily="34" charset="0"/>
            </a:endParaRPr>
          </a:p>
          <a:p>
            <a:pPr>
              <a:spcAft>
                <a:spcPts val="600"/>
              </a:spcAft>
            </a:pPr>
            <a:endParaRPr lang="tr-TR" sz="3200" dirty="0">
              <a:solidFill>
                <a:srgbClr val="000000"/>
              </a:solidFill>
              <a:latin typeface="Arial" panose="020B0604020202020204" pitchFamily="34" charset="0"/>
              <a:cs typeface="Arial" panose="020B0604020202020204" pitchFamily="34" charset="0"/>
            </a:endParaRPr>
          </a:p>
          <a:p>
            <a:pPr marL="4660900">
              <a:spcAft>
                <a:spcPts val="600"/>
              </a:spcAft>
            </a:pPr>
            <a:r>
              <a:rPr lang="tr-TR" sz="3200" dirty="0">
                <a:solidFill>
                  <a:srgbClr val="000000"/>
                </a:solidFill>
                <a:latin typeface="Arial" panose="020B0604020202020204" pitchFamily="34" charset="0"/>
                <a:cs typeface="Arial" panose="020B0604020202020204" pitchFamily="34" charset="0"/>
              </a:rPr>
              <a:t>Ece öğretmen derste “Allah’ın (c.c.) bazı </a:t>
            </a:r>
            <a:r>
              <a:rPr lang="tr-TR" sz="3200" dirty="0" err="1">
                <a:solidFill>
                  <a:srgbClr val="000000"/>
                </a:solidFill>
                <a:latin typeface="Arial" panose="020B0604020202020204" pitchFamily="34" charset="0"/>
                <a:cs typeface="Arial" panose="020B0604020202020204" pitchFamily="34" charset="0"/>
              </a:rPr>
              <a:t>sıfatları”nı</a:t>
            </a:r>
            <a:r>
              <a:rPr lang="tr-TR" sz="3200" dirty="0">
                <a:solidFill>
                  <a:srgbClr val="000000"/>
                </a:solidFill>
                <a:latin typeface="Arial" panose="020B0604020202020204" pitchFamily="34" charset="0"/>
                <a:cs typeface="Arial" panose="020B0604020202020204" pitchFamily="34" charset="0"/>
              </a:rPr>
              <a:t> anlatmış ardından öğrencilerine öğrendiklerini pekiştirmesi için eğitici oyun oynatmıştır. Sınıftan seçilen dörder kişi A ve B grubuna ayrılmış ve her gruptan bir öğrenci çarkı çevirerek Allah’ın (c.c.) hangi sıfatında durduysa onun anlamını söylemiştir. Dersin sonunda oyunu “Allah’ın (c.c.) her şeyi görmesidir.’’, “Allah’ın (c.c.) her şeye gücü yetmesidir.’’, “Allah’ın (c.c.) her şeyi işitmesidir.’’ cevaplarını veren A grubu kazanmıştır.</a:t>
            </a:r>
          </a:p>
          <a:p>
            <a:pPr>
              <a:spcAft>
                <a:spcPts val="600"/>
              </a:spcAft>
            </a:pPr>
            <a:r>
              <a:rPr lang="tr-TR" sz="3200" b="1" dirty="0">
                <a:solidFill>
                  <a:srgbClr val="000000"/>
                </a:solidFill>
                <a:latin typeface="Arial" panose="020B0604020202020204" pitchFamily="34" charset="0"/>
                <a:cs typeface="Arial" panose="020B0604020202020204" pitchFamily="34" charset="0"/>
              </a:rPr>
              <a:t>Bu cevaplara göre A grubunun puanı aşağıdakilerden hangisidir?</a:t>
            </a:r>
          </a:p>
          <a:p>
            <a:pPr>
              <a:spcAft>
                <a:spcPts val="600"/>
              </a:spcAft>
            </a:pPr>
            <a:r>
              <a:rPr lang="tr-TR" sz="3200" dirty="0">
                <a:solidFill>
                  <a:srgbClr val="000000"/>
                </a:solidFill>
                <a:latin typeface="Arial" panose="020B0604020202020204" pitchFamily="34" charset="0"/>
                <a:cs typeface="Arial" panose="020B0604020202020204" pitchFamily="34" charset="0"/>
              </a:rPr>
              <a:t>A) 60 			B) 70 			C) 80			 D) 90</a:t>
            </a:r>
            <a:endParaRPr lang="en-US" sz="3200" dirty="0">
              <a:solidFill>
                <a:srgbClr val="000000"/>
              </a:solidFill>
              <a:latin typeface="Arial" panose="020B0604020202020204" pitchFamily="34" charset="0"/>
              <a:cs typeface="Arial" panose="020B0604020202020204" pitchFamily="34" charset="0"/>
            </a:endParaRPr>
          </a:p>
        </p:txBody>
      </p:sp>
      <p:sp>
        <p:nvSpPr>
          <p:cNvPr id="13" name="Metin kutusu 12">
            <a:extLst>
              <a:ext uri="{FF2B5EF4-FFF2-40B4-BE49-F238E27FC236}">
                <a16:creationId xmlns:a16="http://schemas.microsoft.com/office/drawing/2014/main" id="{067F4827-5D36-9D0E-256A-1B023E9D07C4}"/>
              </a:ext>
            </a:extLst>
          </p:cNvPr>
          <p:cNvSpPr txBox="1"/>
          <p:nvPr/>
        </p:nvSpPr>
        <p:spPr>
          <a:xfrm>
            <a:off x="0" y="808536"/>
            <a:ext cx="6400800" cy="400110"/>
          </a:xfrm>
          <a:prstGeom prst="rect">
            <a:avLst/>
          </a:prstGeom>
          <a:solidFill>
            <a:srgbClr val="FFFF00"/>
          </a:solidFill>
        </p:spPr>
        <p:txBody>
          <a:bodyPr wrap="square" rtlCol="0">
            <a:spAutoFit/>
          </a:bodyPr>
          <a:lstStyle/>
          <a:p>
            <a:r>
              <a:rPr lang="tr-TR" sz="2000" b="1" dirty="0">
                <a:latin typeface="Arial" panose="020B0604020202020204" pitchFamily="34" charset="0"/>
                <a:cs typeface="Arial" panose="020B0604020202020204" pitchFamily="34" charset="0"/>
              </a:rPr>
              <a:t>  Bumerang</a:t>
            </a:r>
            <a:r>
              <a:rPr lang="tr-TR" sz="2000" dirty="0">
                <a:latin typeface="Arial" panose="020B0604020202020204" pitchFamily="34" charset="0"/>
                <a:cs typeface="Arial" panose="020B0604020202020204" pitchFamily="34" charset="0"/>
              </a:rPr>
              <a:t> / 1. Ünite / Beceri Temelli Soru / Sayfa 26</a:t>
            </a:r>
            <a:endParaRPr lang="en-US" sz="2000" dirty="0">
              <a:latin typeface="Arial" panose="020B0604020202020204" pitchFamily="34" charset="0"/>
              <a:cs typeface="Arial" panose="020B0604020202020204" pitchFamily="34" charset="0"/>
            </a:endParaRPr>
          </a:p>
        </p:txBody>
      </p:sp>
      <p:pic>
        <p:nvPicPr>
          <p:cNvPr id="14" name="Resim 13">
            <a:extLst>
              <a:ext uri="{FF2B5EF4-FFF2-40B4-BE49-F238E27FC236}">
                <a16:creationId xmlns:a16="http://schemas.microsoft.com/office/drawing/2014/main" id="{4340787A-211C-BE69-7FC7-F3646B5FA28E}"/>
              </a:ext>
            </a:extLst>
          </p:cNvPr>
          <p:cNvPicPr>
            <a:picLocks noChangeAspect="1"/>
          </p:cNvPicPr>
          <p:nvPr/>
        </p:nvPicPr>
        <p:blipFill>
          <a:blip r:embed="rId9"/>
          <a:stretch>
            <a:fillRect/>
          </a:stretch>
        </p:blipFill>
        <p:spPr>
          <a:xfrm>
            <a:off x="1304249" y="1806267"/>
            <a:ext cx="3862926" cy="46633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2FAFF"/>
        </a:solidFill>
        <a:effectLst/>
      </p:bgPr>
    </p:bg>
    <p:spTree>
      <p:nvGrpSpPr>
        <p:cNvPr id="1" name=""/>
        <p:cNvGrpSpPr/>
        <p:nvPr/>
      </p:nvGrpSpPr>
      <p:grpSpPr>
        <a:xfrm>
          <a:off x="0" y="0"/>
          <a:ext cx="0" cy="0"/>
          <a:chOff x="0" y="0"/>
          <a:chExt cx="0" cy="0"/>
        </a:xfrm>
      </p:grpSpPr>
      <p:sp>
        <p:nvSpPr>
          <p:cNvPr id="2" name="Freeform 2"/>
          <p:cNvSpPr/>
          <p:nvPr/>
        </p:nvSpPr>
        <p:spPr>
          <a:xfrm>
            <a:off x="0" y="9638978"/>
            <a:ext cx="18567045" cy="648022"/>
          </a:xfrm>
          <a:custGeom>
            <a:avLst/>
            <a:gdLst/>
            <a:ahLst/>
            <a:cxnLst/>
            <a:rect l="l" t="t" r="r" b="b"/>
            <a:pathLst>
              <a:path w="18567045" h="648022">
                <a:moveTo>
                  <a:pt x="0" y="0"/>
                </a:moveTo>
                <a:lnTo>
                  <a:pt x="18567045" y="0"/>
                </a:lnTo>
                <a:lnTo>
                  <a:pt x="18567045" y="648022"/>
                </a:lnTo>
                <a:lnTo>
                  <a:pt x="0" y="648022"/>
                </a:lnTo>
                <a:lnTo>
                  <a:pt x="0" y="0"/>
                </a:lnTo>
                <a:close/>
              </a:path>
            </a:pathLst>
          </a:custGeom>
          <a:blipFill>
            <a:blip r:embed="rId2"/>
            <a:stretch>
              <a:fillRect t="-378581" b="-1548539"/>
            </a:stretch>
          </a:blipFill>
        </p:spPr>
        <p:txBody>
          <a:bodyPr/>
          <a:lstStyle/>
          <a:p>
            <a:endParaRPr lang="tr-TR"/>
          </a:p>
        </p:txBody>
      </p:sp>
      <p:sp>
        <p:nvSpPr>
          <p:cNvPr id="3" name="Freeform 3"/>
          <p:cNvSpPr/>
          <p:nvPr/>
        </p:nvSpPr>
        <p:spPr>
          <a:xfrm flipV="1">
            <a:off x="15703937" y="-343295"/>
            <a:ext cx="2723586" cy="2464845"/>
          </a:xfrm>
          <a:custGeom>
            <a:avLst/>
            <a:gdLst/>
            <a:ahLst/>
            <a:cxnLst/>
            <a:rect l="l" t="t" r="r" b="b"/>
            <a:pathLst>
              <a:path w="2723586" h="2464845">
                <a:moveTo>
                  <a:pt x="0" y="2464846"/>
                </a:moveTo>
                <a:lnTo>
                  <a:pt x="2723586" y="2464846"/>
                </a:lnTo>
                <a:lnTo>
                  <a:pt x="2723586" y="0"/>
                </a:lnTo>
                <a:lnTo>
                  <a:pt x="0" y="0"/>
                </a:lnTo>
                <a:lnTo>
                  <a:pt x="0" y="2464846"/>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4" name="Freeform 4"/>
          <p:cNvSpPr/>
          <p:nvPr/>
        </p:nvSpPr>
        <p:spPr>
          <a:xfrm>
            <a:off x="0" y="0"/>
            <a:ext cx="18288000" cy="726248"/>
          </a:xfrm>
          <a:custGeom>
            <a:avLst/>
            <a:gdLst/>
            <a:ahLst/>
            <a:cxnLst/>
            <a:rect l="l" t="t" r="r" b="b"/>
            <a:pathLst>
              <a:path w="18288000" h="726248">
                <a:moveTo>
                  <a:pt x="0" y="0"/>
                </a:moveTo>
                <a:lnTo>
                  <a:pt x="18288000" y="0"/>
                </a:lnTo>
                <a:lnTo>
                  <a:pt x="18288000" y="726248"/>
                </a:lnTo>
                <a:lnTo>
                  <a:pt x="0" y="726248"/>
                </a:lnTo>
                <a:lnTo>
                  <a:pt x="0" y="0"/>
                </a:lnTo>
                <a:close/>
              </a:path>
            </a:pathLst>
          </a:custGeom>
          <a:blipFill>
            <a:blip r:embed="rId2"/>
            <a:stretch>
              <a:fillRect l="-762" t="-1370969" r="-762" b="-337803"/>
            </a:stretch>
          </a:blipFill>
        </p:spPr>
        <p:txBody>
          <a:bodyPr/>
          <a:lstStyle/>
          <a:p>
            <a:endParaRPr lang="tr-TR"/>
          </a:p>
        </p:txBody>
      </p:sp>
      <p:sp>
        <p:nvSpPr>
          <p:cNvPr id="5" name="Freeform 5"/>
          <p:cNvSpPr/>
          <p:nvPr/>
        </p:nvSpPr>
        <p:spPr>
          <a:xfrm>
            <a:off x="15284457" y="78546"/>
            <a:ext cx="2721488" cy="1544445"/>
          </a:xfrm>
          <a:custGeom>
            <a:avLst/>
            <a:gdLst/>
            <a:ahLst/>
            <a:cxnLst/>
            <a:rect l="l" t="t" r="r" b="b"/>
            <a:pathLst>
              <a:path w="2721488" h="1544445">
                <a:moveTo>
                  <a:pt x="0" y="0"/>
                </a:moveTo>
                <a:lnTo>
                  <a:pt x="2721489" y="0"/>
                </a:lnTo>
                <a:lnTo>
                  <a:pt x="2721489" y="1544445"/>
                </a:lnTo>
                <a:lnTo>
                  <a:pt x="0" y="154444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6" name="TextBox 6"/>
          <p:cNvSpPr txBox="1"/>
          <p:nvPr/>
        </p:nvSpPr>
        <p:spPr>
          <a:xfrm>
            <a:off x="15409606" y="465163"/>
            <a:ext cx="2693161" cy="280135"/>
          </a:xfrm>
          <a:prstGeom prst="rect">
            <a:avLst/>
          </a:prstGeom>
        </p:spPr>
        <p:txBody>
          <a:bodyPr lIns="0" tIns="0" rIns="0" bIns="0" rtlCol="0" anchor="t">
            <a:spAutoFit/>
          </a:bodyPr>
          <a:lstStyle/>
          <a:p>
            <a:pPr algn="r">
              <a:lnSpc>
                <a:spcPts val="1676"/>
              </a:lnSpc>
            </a:pPr>
            <a:r>
              <a:rPr lang="en-US" sz="2235">
                <a:solidFill>
                  <a:srgbClr val="365C7C"/>
                </a:solidFill>
                <a:latin typeface="Arial Bold"/>
              </a:rPr>
              <a:t>mikailokumus</a:t>
            </a:r>
            <a:r>
              <a:rPr lang="en-US" sz="2235">
                <a:solidFill>
                  <a:srgbClr val="F2FAFF"/>
                </a:solidFill>
                <a:latin typeface="Arial Bold"/>
              </a:rPr>
              <a:t>.com</a:t>
            </a:r>
          </a:p>
        </p:txBody>
      </p:sp>
      <p:sp>
        <p:nvSpPr>
          <p:cNvPr id="7" name="TextBox 7"/>
          <p:cNvSpPr txBox="1"/>
          <p:nvPr/>
        </p:nvSpPr>
        <p:spPr>
          <a:xfrm>
            <a:off x="15872749" y="850768"/>
            <a:ext cx="1896818" cy="479552"/>
          </a:xfrm>
          <a:prstGeom prst="rect">
            <a:avLst/>
          </a:prstGeom>
        </p:spPr>
        <p:txBody>
          <a:bodyPr lIns="0" tIns="0" rIns="0" bIns="0" rtlCol="0" anchor="t">
            <a:spAutoFit/>
          </a:bodyPr>
          <a:lstStyle/>
          <a:p>
            <a:pPr algn="ctr">
              <a:lnSpc>
                <a:spcPts val="1743"/>
              </a:lnSpc>
            </a:pPr>
            <a:r>
              <a:rPr lang="en-US" sz="1599">
                <a:solidFill>
                  <a:srgbClr val="F2FAFF"/>
                </a:solidFill>
                <a:latin typeface="Arial"/>
              </a:rPr>
              <a:t>Din Kültürü</a:t>
            </a:r>
          </a:p>
          <a:p>
            <a:pPr algn="ctr">
              <a:lnSpc>
                <a:spcPts val="1743"/>
              </a:lnSpc>
            </a:pPr>
            <a:r>
              <a:rPr lang="en-US" sz="1599">
                <a:solidFill>
                  <a:srgbClr val="F2FAFF"/>
                </a:solidFill>
                <a:latin typeface="Arial"/>
              </a:rPr>
              <a:t>Doküman Dünyası</a:t>
            </a:r>
          </a:p>
        </p:txBody>
      </p:sp>
      <p:sp>
        <p:nvSpPr>
          <p:cNvPr id="8" name="TextBox 8"/>
          <p:cNvSpPr txBox="1"/>
          <p:nvPr/>
        </p:nvSpPr>
        <p:spPr>
          <a:xfrm>
            <a:off x="343093" y="55797"/>
            <a:ext cx="12902777" cy="647282"/>
          </a:xfrm>
          <a:prstGeom prst="rect">
            <a:avLst/>
          </a:prstGeom>
        </p:spPr>
        <p:txBody>
          <a:bodyPr lIns="0" tIns="0" rIns="0" bIns="0" rtlCol="0" anchor="t">
            <a:spAutoFit/>
          </a:bodyPr>
          <a:lstStyle/>
          <a:p>
            <a:pPr>
              <a:lnSpc>
                <a:spcPts val="4748"/>
              </a:lnSpc>
            </a:pPr>
            <a:r>
              <a:rPr lang="en-US" sz="3391">
                <a:solidFill>
                  <a:srgbClr val="F2FAFF"/>
                </a:solidFill>
                <a:latin typeface="Arial Bold"/>
              </a:rPr>
              <a:t>5. SINIF / 1. ÜNİTE: ALLAH İNANCI</a:t>
            </a:r>
          </a:p>
        </p:txBody>
      </p:sp>
      <p:sp>
        <p:nvSpPr>
          <p:cNvPr id="9" name="TextBox 9"/>
          <p:cNvSpPr txBox="1"/>
          <p:nvPr/>
        </p:nvSpPr>
        <p:spPr>
          <a:xfrm>
            <a:off x="495866" y="9729083"/>
            <a:ext cx="17296268" cy="436944"/>
          </a:xfrm>
          <a:prstGeom prst="rect">
            <a:avLst/>
          </a:prstGeom>
        </p:spPr>
        <p:txBody>
          <a:bodyPr lIns="0" tIns="0" rIns="0" bIns="0" rtlCol="0" anchor="t">
            <a:spAutoFit/>
          </a:bodyPr>
          <a:lstStyle/>
          <a:p>
            <a:pPr algn="ctr">
              <a:lnSpc>
                <a:spcPts val="3216"/>
              </a:lnSpc>
            </a:pPr>
            <a:r>
              <a:rPr lang="en-US" sz="2297">
                <a:solidFill>
                  <a:srgbClr val="FFFFFF"/>
                </a:solidFill>
                <a:latin typeface="Arial"/>
              </a:rPr>
              <a:t>Bu içeriklerin daha fazlasına GÜNAY YAYINLARI Bumerang Konu Anlatımlı Din Kültürü ve Ahlak Bilgisi kitabından ulaşabilirsiniz.</a:t>
            </a:r>
          </a:p>
        </p:txBody>
      </p:sp>
      <p:sp>
        <p:nvSpPr>
          <p:cNvPr id="10" name="TextBox 10"/>
          <p:cNvSpPr txBox="1"/>
          <p:nvPr/>
        </p:nvSpPr>
        <p:spPr>
          <a:xfrm>
            <a:off x="418999" y="2076733"/>
            <a:ext cx="17350569" cy="7001917"/>
          </a:xfrm>
          <a:prstGeom prst="rect">
            <a:avLst/>
          </a:prstGeom>
        </p:spPr>
        <p:txBody>
          <a:bodyPr lIns="0" tIns="0" rIns="0" bIns="0" rtlCol="0" anchor="t">
            <a:spAutoFit/>
          </a:bodyPr>
          <a:lstStyle/>
          <a:p>
            <a:pPr>
              <a:lnSpc>
                <a:spcPts val="4799"/>
              </a:lnSpc>
            </a:pPr>
            <a:r>
              <a:rPr lang="en-US" sz="3999" dirty="0" err="1">
                <a:solidFill>
                  <a:srgbClr val="000000"/>
                </a:solidFill>
                <a:latin typeface="Arial Bold"/>
              </a:rPr>
              <a:t>Aşağıda</a:t>
            </a:r>
            <a:r>
              <a:rPr lang="en-US" sz="3999" dirty="0">
                <a:solidFill>
                  <a:srgbClr val="000000"/>
                </a:solidFill>
                <a:latin typeface="Arial Bold"/>
              </a:rPr>
              <a:t> </a:t>
            </a:r>
            <a:r>
              <a:rPr lang="en-US" sz="3999" dirty="0" err="1">
                <a:solidFill>
                  <a:srgbClr val="000000"/>
                </a:solidFill>
                <a:latin typeface="Arial Bold"/>
              </a:rPr>
              <a:t>verilen</a:t>
            </a:r>
            <a:r>
              <a:rPr lang="en-US" sz="3999" dirty="0">
                <a:solidFill>
                  <a:srgbClr val="000000"/>
                </a:solidFill>
                <a:latin typeface="Arial Bold"/>
              </a:rPr>
              <a:t> </a:t>
            </a:r>
            <a:r>
              <a:rPr lang="en-US" sz="3999" dirty="0" err="1">
                <a:solidFill>
                  <a:srgbClr val="000000"/>
                </a:solidFill>
                <a:latin typeface="Arial Bold"/>
              </a:rPr>
              <a:t>cümlelerdeki</a:t>
            </a:r>
            <a:r>
              <a:rPr lang="en-US" sz="3999" dirty="0">
                <a:solidFill>
                  <a:srgbClr val="000000"/>
                </a:solidFill>
                <a:latin typeface="Arial Bold"/>
              </a:rPr>
              <a:t> </a:t>
            </a:r>
            <a:r>
              <a:rPr lang="en-US" sz="3999" dirty="0" err="1">
                <a:solidFill>
                  <a:srgbClr val="000000"/>
                </a:solidFill>
                <a:latin typeface="Arial Bold"/>
              </a:rPr>
              <a:t>noktalı</a:t>
            </a:r>
            <a:r>
              <a:rPr lang="en-US" sz="3999" dirty="0">
                <a:solidFill>
                  <a:srgbClr val="000000"/>
                </a:solidFill>
                <a:latin typeface="Arial Bold"/>
              </a:rPr>
              <a:t> </a:t>
            </a:r>
            <a:r>
              <a:rPr lang="en-US" sz="3999" dirty="0" err="1">
                <a:solidFill>
                  <a:srgbClr val="000000"/>
                </a:solidFill>
                <a:latin typeface="Arial Bold"/>
              </a:rPr>
              <a:t>yerlere</a:t>
            </a:r>
            <a:r>
              <a:rPr lang="en-US" sz="3999" dirty="0">
                <a:solidFill>
                  <a:srgbClr val="000000"/>
                </a:solidFill>
                <a:latin typeface="Arial Bold"/>
              </a:rPr>
              <a:t> </a:t>
            </a:r>
            <a:r>
              <a:rPr lang="en-US" sz="3999" dirty="0" err="1">
                <a:solidFill>
                  <a:srgbClr val="000000"/>
                </a:solidFill>
                <a:latin typeface="Arial Bold"/>
              </a:rPr>
              <a:t>uygun</a:t>
            </a:r>
            <a:r>
              <a:rPr lang="en-US" sz="3999" dirty="0">
                <a:solidFill>
                  <a:srgbClr val="000000"/>
                </a:solidFill>
                <a:latin typeface="Arial Bold"/>
              </a:rPr>
              <a:t> </a:t>
            </a:r>
            <a:r>
              <a:rPr lang="en-US" sz="3999" dirty="0" err="1">
                <a:solidFill>
                  <a:srgbClr val="000000"/>
                </a:solidFill>
                <a:latin typeface="Arial Bold"/>
              </a:rPr>
              <a:t>kelimeleri</a:t>
            </a:r>
            <a:r>
              <a:rPr lang="en-US" sz="3999" dirty="0">
                <a:solidFill>
                  <a:srgbClr val="000000"/>
                </a:solidFill>
                <a:latin typeface="Arial Bold"/>
              </a:rPr>
              <a:t> </a:t>
            </a:r>
            <a:r>
              <a:rPr lang="en-US" sz="3999" dirty="0" err="1">
                <a:solidFill>
                  <a:srgbClr val="000000"/>
                </a:solidFill>
                <a:latin typeface="Arial Bold"/>
              </a:rPr>
              <a:t>yazınız</a:t>
            </a:r>
            <a:r>
              <a:rPr lang="en-US" sz="3999" dirty="0">
                <a:solidFill>
                  <a:srgbClr val="000000"/>
                </a:solidFill>
                <a:latin typeface="Arial Bold"/>
              </a:rPr>
              <a:t>.</a:t>
            </a:r>
          </a:p>
          <a:p>
            <a:pPr>
              <a:lnSpc>
                <a:spcPts val="1800"/>
              </a:lnSpc>
            </a:pPr>
            <a:endParaRPr lang="en-US" sz="3999" dirty="0">
              <a:solidFill>
                <a:srgbClr val="000000"/>
              </a:solidFill>
              <a:latin typeface="Arial Bold"/>
            </a:endParaRPr>
          </a:p>
          <a:p>
            <a:pPr>
              <a:lnSpc>
                <a:spcPts val="4799"/>
              </a:lnSpc>
            </a:pPr>
            <a:r>
              <a:rPr lang="en-US" sz="3999" dirty="0">
                <a:solidFill>
                  <a:srgbClr val="000000"/>
                </a:solidFill>
                <a:latin typeface="Arial"/>
              </a:rPr>
              <a:t>•</a:t>
            </a:r>
            <a:r>
              <a:rPr lang="en-US" sz="3999" dirty="0" err="1">
                <a:solidFill>
                  <a:srgbClr val="000000"/>
                </a:solidFill>
                <a:latin typeface="Arial"/>
              </a:rPr>
              <a:t>Bir</a:t>
            </a:r>
            <a:r>
              <a:rPr lang="en-US" sz="3999" dirty="0">
                <a:solidFill>
                  <a:srgbClr val="000000"/>
                </a:solidFill>
                <a:latin typeface="Arial"/>
              </a:rPr>
              <a:t> </a:t>
            </a:r>
            <a:r>
              <a:rPr lang="en-US" sz="3999" dirty="0" err="1">
                <a:solidFill>
                  <a:srgbClr val="000000"/>
                </a:solidFill>
                <a:latin typeface="Arial"/>
              </a:rPr>
              <a:t>şeyi</a:t>
            </a:r>
            <a:r>
              <a:rPr lang="en-US" sz="3999" dirty="0">
                <a:solidFill>
                  <a:srgbClr val="000000"/>
                </a:solidFill>
                <a:latin typeface="Arial"/>
              </a:rPr>
              <a:t> </a:t>
            </a:r>
            <a:r>
              <a:rPr lang="en-US" sz="3999" dirty="0" err="1">
                <a:solidFill>
                  <a:srgbClr val="000000"/>
                </a:solidFill>
                <a:latin typeface="Arial"/>
              </a:rPr>
              <a:t>ortaya</a:t>
            </a:r>
            <a:r>
              <a:rPr lang="en-US" sz="3999" dirty="0">
                <a:solidFill>
                  <a:srgbClr val="000000"/>
                </a:solidFill>
                <a:latin typeface="Arial"/>
              </a:rPr>
              <a:t> </a:t>
            </a:r>
            <a:r>
              <a:rPr lang="en-US" sz="3999" dirty="0" err="1">
                <a:solidFill>
                  <a:srgbClr val="000000"/>
                </a:solidFill>
                <a:latin typeface="Arial"/>
              </a:rPr>
              <a:t>çıkarmak</a:t>
            </a:r>
            <a:r>
              <a:rPr lang="en-US" sz="3999" dirty="0">
                <a:solidFill>
                  <a:srgbClr val="000000"/>
                </a:solidFill>
                <a:latin typeface="Arial"/>
              </a:rPr>
              <a:t> </a:t>
            </a:r>
            <a:r>
              <a:rPr lang="en-US" sz="3999" dirty="0" err="1">
                <a:solidFill>
                  <a:srgbClr val="000000"/>
                </a:solidFill>
                <a:latin typeface="Arial"/>
              </a:rPr>
              <a:t>için</a:t>
            </a:r>
            <a:r>
              <a:rPr lang="en-US" sz="3999" dirty="0">
                <a:solidFill>
                  <a:srgbClr val="000000"/>
                </a:solidFill>
                <a:latin typeface="Arial"/>
              </a:rPr>
              <a:t> </a:t>
            </a:r>
            <a:r>
              <a:rPr lang="en-US" sz="3999" dirty="0" err="1">
                <a:solidFill>
                  <a:srgbClr val="000000"/>
                </a:solidFill>
                <a:latin typeface="Arial"/>
              </a:rPr>
              <a:t>gerekli</a:t>
            </a:r>
            <a:r>
              <a:rPr lang="en-US" sz="3999" dirty="0">
                <a:solidFill>
                  <a:srgbClr val="000000"/>
                </a:solidFill>
                <a:latin typeface="Arial"/>
              </a:rPr>
              <a:t> </a:t>
            </a:r>
            <a:r>
              <a:rPr lang="en-US" sz="3999" dirty="0" err="1">
                <a:solidFill>
                  <a:srgbClr val="000000"/>
                </a:solidFill>
                <a:latin typeface="Arial"/>
              </a:rPr>
              <a:t>kudrete</a:t>
            </a:r>
            <a:r>
              <a:rPr lang="en-US" sz="3999" dirty="0">
                <a:solidFill>
                  <a:srgbClr val="000000"/>
                </a:solidFill>
                <a:latin typeface="Arial"/>
              </a:rPr>
              <a:t> </a:t>
            </a:r>
            <a:r>
              <a:rPr lang="en-US" sz="3999" dirty="0" err="1">
                <a:solidFill>
                  <a:srgbClr val="000000"/>
                </a:solidFill>
                <a:latin typeface="Arial"/>
              </a:rPr>
              <a:t>ve</a:t>
            </a:r>
            <a:r>
              <a:rPr lang="en-US" sz="3999" dirty="0">
                <a:solidFill>
                  <a:srgbClr val="000000"/>
                </a:solidFill>
                <a:latin typeface="Arial"/>
              </a:rPr>
              <a:t> </a:t>
            </a:r>
            <a:r>
              <a:rPr lang="en-US" sz="3999" dirty="0" err="1">
                <a:solidFill>
                  <a:srgbClr val="000000"/>
                </a:solidFill>
                <a:latin typeface="Arial"/>
              </a:rPr>
              <a:t>kuvvete</a:t>
            </a:r>
            <a:r>
              <a:rPr lang="en-US" sz="3999" dirty="0">
                <a:solidFill>
                  <a:srgbClr val="000000"/>
                </a:solidFill>
                <a:latin typeface="Arial"/>
              </a:rPr>
              <a:t> </a:t>
            </a:r>
            <a:r>
              <a:rPr lang="en-US" sz="3999" dirty="0" err="1">
                <a:solidFill>
                  <a:srgbClr val="000000"/>
                </a:solidFill>
                <a:latin typeface="Arial"/>
              </a:rPr>
              <a:t>sahip</a:t>
            </a:r>
            <a:r>
              <a:rPr lang="en-US" sz="3999" dirty="0">
                <a:solidFill>
                  <a:srgbClr val="000000"/>
                </a:solidFill>
                <a:latin typeface="Arial"/>
              </a:rPr>
              <a:t> </a:t>
            </a:r>
            <a:r>
              <a:rPr lang="en-US" sz="3999" dirty="0" err="1">
                <a:solidFill>
                  <a:srgbClr val="000000"/>
                </a:solidFill>
                <a:latin typeface="Arial"/>
              </a:rPr>
              <a:t>olmaya</a:t>
            </a:r>
            <a:r>
              <a:rPr lang="en-US" sz="3999" dirty="0">
                <a:solidFill>
                  <a:srgbClr val="000000"/>
                </a:solidFill>
                <a:latin typeface="Arial"/>
              </a:rPr>
              <a:t> ………………… </a:t>
            </a:r>
            <a:r>
              <a:rPr lang="en-US" sz="3999" dirty="0" err="1">
                <a:solidFill>
                  <a:srgbClr val="000000"/>
                </a:solidFill>
                <a:latin typeface="Arial"/>
              </a:rPr>
              <a:t>denir</a:t>
            </a:r>
            <a:r>
              <a:rPr lang="en-US" sz="3999" dirty="0">
                <a:solidFill>
                  <a:srgbClr val="000000"/>
                </a:solidFill>
                <a:latin typeface="Arial"/>
              </a:rPr>
              <a:t>.</a:t>
            </a:r>
          </a:p>
          <a:p>
            <a:pPr>
              <a:lnSpc>
                <a:spcPts val="4799"/>
              </a:lnSpc>
            </a:pPr>
            <a:endParaRPr lang="en-US" sz="3999" dirty="0">
              <a:solidFill>
                <a:srgbClr val="000000"/>
              </a:solidFill>
              <a:latin typeface="Arial"/>
            </a:endParaRPr>
          </a:p>
          <a:p>
            <a:pPr>
              <a:lnSpc>
                <a:spcPts val="4799"/>
              </a:lnSpc>
            </a:pPr>
            <a:r>
              <a:rPr lang="en-US" sz="3999" dirty="0">
                <a:solidFill>
                  <a:srgbClr val="000000"/>
                </a:solidFill>
                <a:latin typeface="Arial"/>
              </a:rPr>
              <a:t>•</a:t>
            </a:r>
            <a:r>
              <a:rPr lang="en-US" sz="3999" dirty="0" err="1">
                <a:solidFill>
                  <a:srgbClr val="000000"/>
                </a:solidFill>
                <a:latin typeface="Arial"/>
              </a:rPr>
              <a:t>Allah’ın</a:t>
            </a:r>
            <a:r>
              <a:rPr lang="en-US" sz="3999" dirty="0">
                <a:solidFill>
                  <a:srgbClr val="000000"/>
                </a:solidFill>
                <a:latin typeface="Arial"/>
              </a:rPr>
              <a:t> (c.c.) her </a:t>
            </a:r>
            <a:r>
              <a:rPr lang="en-US" sz="3999" dirty="0" err="1">
                <a:solidFill>
                  <a:srgbClr val="000000"/>
                </a:solidFill>
                <a:latin typeface="Arial"/>
              </a:rPr>
              <a:t>şeye</a:t>
            </a:r>
            <a:r>
              <a:rPr lang="en-US" sz="3999" dirty="0">
                <a:solidFill>
                  <a:srgbClr val="000000"/>
                </a:solidFill>
                <a:latin typeface="Arial"/>
              </a:rPr>
              <a:t> </a:t>
            </a:r>
            <a:r>
              <a:rPr lang="en-US" sz="3999" dirty="0" err="1">
                <a:solidFill>
                  <a:srgbClr val="000000"/>
                </a:solidFill>
                <a:latin typeface="Arial"/>
              </a:rPr>
              <a:t>gücü</a:t>
            </a:r>
            <a:r>
              <a:rPr lang="en-US" sz="3999" dirty="0">
                <a:solidFill>
                  <a:srgbClr val="000000"/>
                </a:solidFill>
                <a:latin typeface="Arial"/>
              </a:rPr>
              <a:t> </a:t>
            </a:r>
            <a:r>
              <a:rPr lang="en-US" sz="3999" dirty="0" err="1">
                <a:solidFill>
                  <a:srgbClr val="000000"/>
                </a:solidFill>
                <a:latin typeface="Arial"/>
              </a:rPr>
              <a:t>yeten</a:t>
            </a:r>
            <a:r>
              <a:rPr lang="en-US" sz="3999" dirty="0">
                <a:solidFill>
                  <a:srgbClr val="000000"/>
                </a:solidFill>
                <a:latin typeface="Arial"/>
              </a:rPr>
              <a:t> </a:t>
            </a:r>
            <a:r>
              <a:rPr lang="en-US" sz="3999" dirty="0" err="1">
                <a:solidFill>
                  <a:srgbClr val="000000"/>
                </a:solidFill>
                <a:latin typeface="Arial"/>
              </a:rPr>
              <a:t>anlamındaki</a:t>
            </a:r>
            <a:r>
              <a:rPr lang="en-US" sz="3999" dirty="0">
                <a:solidFill>
                  <a:srgbClr val="000000"/>
                </a:solidFill>
                <a:latin typeface="Arial"/>
              </a:rPr>
              <a:t> </a:t>
            </a:r>
            <a:r>
              <a:rPr lang="en-US" sz="3999" dirty="0" err="1">
                <a:solidFill>
                  <a:srgbClr val="000000"/>
                </a:solidFill>
                <a:latin typeface="Arial"/>
              </a:rPr>
              <a:t>ismine</a:t>
            </a:r>
            <a:r>
              <a:rPr lang="en-US" sz="3999" dirty="0">
                <a:solidFill>
                  <a:srgbClr val="000000"/>
                </a:solidFill>
                <a:latin typeface="Arial"/>
              </a:rPr>
              <a:t> …………. </a:t>
            </a:r>
            <a:r>
              <a:rPr lang="en-US" sz="3999" dirty="0" err="1">
                <a:solidFill>
                  <a:srgbClr val="000000"/>
                </a:solidFill>
                <a:latin typeface="Arial"/>
              </a:rPr>
              <a:t>denir</a:t>
            </a:r>
            <a:r>
              <a:rPr lang="en-US" sz="3999" dirty="0">
                <a:solidFill>
                  <a:srgbClr val="000000"/>
                </a:solidFill>
                <a:latin typeface="Arial"/>
              </a:rPr>
              <a:t>.</a:t>
            </a:r>
          </a:p>
          <a:p>
            <a:pPr>
              <a:lnSpc>
                <a:spcPts val="4799"/>
              </a:lnSpc>
            </a:pPr>
            <a:endParaRPr lang="en-US" sz="3999" dirty="0">
              <a:solidFill>
                <a:srgbClr val="000000"/>
              </a:solidFill>
              <a:latin typeface="Arial"/>
            </a:endParaRPr>
          </a:p>
          <a:p>
            <a:pPr>
              <a:lnSpc>
                <a:spcPts val="4799"/>
              </a:lnSpc>
            </a:pPr>
            <a:r>
              <a:rPr lang="en-US" sz="3999" dirty="0">
                <a:solidFill>
                  <a:srgbClr val="000000"/>
                </a:solidFill>
                <a:latin typeface="Arial"/>
              </a:rPr>
              <a:t>•</a:t>
            </a:r>
            <a:r>
              <a:rPr lang="en-US" sz="3999" dirty="0" err="1">
                <a:solidFill>
                  <a:srgbClr val="000000"/>
                </a:solidFill>
                <a:latin typeface="Arial"/>
              </a:rPr>
              <a:t>Allah’ın</a:t>
            </a:r>
            <a:r>
              <a:rPr lang="en-US" sz="3999" dirty="0">
                <a:solidFill>
                  <a:srgbClr val="000000"/>
                </a:solidFill>
                <a:latin typeface="Arial"/>
              </a:rPr>
              <a:t> (c.c.) her </a:t>
            </a:r>
            <a:r>
              <a:rPr lang="en-US" sz="3999" dirty="0" err="1">
                <a:solidFill>
                  <a:srgbClr val="000000"/>
                </a:solidFill>
                <a:latin typeface="Arial"/>
              </a:rPr>
              <a:t>şeye</a:t>
            </a:r>
            <a:r>
              <a:rPr lang="en-US" sz="3999" dirty="0">
                <a:solidFill>
                  <a:srgbClr val="000000"/>
                </a:solidFill>
                <a:latin typeface="Arial"/>
              </a:rPr>
              <a:t> </a:t>
            </a:r>
            <a:r>
              <a:rPr lang="en-US" sz="3999" dirty="0" err="1">
                <a:solidFill>
                  <a:srgbClr val="000000"/>
                </a:solidFill>
                <a:latin typeface="Arial"/>
              </a:rPr>
              <a:t>güç</a:t>
            </a:r>
            <a:r>
              <a:rPr lang="en-US" sz="3999" dirty="0">
                <a:solidFill>
                  <a:srgbClr val="000000"/>
                </a:solidFill>
                <a:latin typeface="Arial"/>
              </a:rPr>
              <a:t> </a:t>
            </a:r>
            <a:r>
              <a:rPr lang="en-US" sz="3999" dirty="0" err="1">
                <a:solidFill>
                  <a:srgbClr val="000000"/>
                </a:solidFill>
                <a:latin typeface="Arial"/>
              </a:rPr>
              <a:t>yetirmesi</a:t>
            </a:r>
            <a:r>
              <a:rPr lang="tr-TR" sz="3999" dirty="0">
                <a:solidFill>
                  <a:srgbClr val="000000"/>
                </a:solidFill>
                <a:latin typeface="Arial"/>
              </a:rPr>
              <a:t> ve</a:t>
            </a:r>
            <a:r>
              <a:rPr lang="en-US" sz="3999" dirty="0">
                <a:solidFill>
                  <a:srgbClr val="000000"/>
                </a:solidFill>
                <a:latin typeface="Arial"/>
              </a:rPr>
              <a:t> </a:t>
            </a:r>
            <a:r>
              <a:rPr lang="en-US" sz="3999" dirty="0" err="1">
                <a:solidFill>
                  <a:srgbClr val="000000"/>
                </a:solidFill>
                <a:latin typeface="Arial"/>
              </a:rPr>
              <a:t>sonsuz</a:t>
            </a:r>
            <a:r>
              <a:rPr lang="en-US" sz="3999" dirty="0">
                <a:solidFill>
                  <a:srgbClr val="000000"/>
                </a:solidFill>
                <a:latin typeface="Arial"/>
              </a:rPr>
              <a:t> </a:t>
            </a:r>
            <a:r>
              <a:rPr lang="en-US" sz="3999" dirty="0" err="1">
                <a:solidFill>
                  <a:srgbClr val="000000"/>
                </a:solidFill>
                <a:latin typeface="Arial"/>
              </a:rPr>
              <a:t>güç</a:t>
            </a:r>
            <a:r>
              <a:rPr lang="en-US" sz="3999" dirty="0">
                <a:solidFill>
                  <a:srgbClr val="000000"/>
                </a:solidFill>
                <a:latin typeface="Arial"/>
              </a:rPr>
              <a:t> </a:t>
            </a:r>
            <a:r>
              <a:rPr lang="en-US" sz="3999" dirty="0" err="1">
                <a:solidFill>
                  <a:srgbClr val="000000"/>
                </a:solidFill>
                <a:latin typeface="Arial"/>
              </a:rPr>
              <a:t>sahibi</a:t>
            </a:r>
            <a:r>
              <a:rPr lang="en-US" sz="3999" dirty="0">
                <a:solidFill>
                  <a:srgbClr val="000000"/>
                </a:solidFill>
                <a:latin typeface="Arial"/>
              </a:rPr>
              <a:t> </a:t>
            </a:r>
            <a:r>
              <a:rPr lang="en-US" sz="3999" dirty="0" err="1">
                <a:solidFill>
                  <a:srgbClr val="000000"/>
                </a:solidFill>
                <a:latin typeface="Arial"/>
              </a:rPr>
              <a:t>olması</a:t>
            </a:r>
            <a:r>
              <a:rPr lang="tr-TR" sz="3999" dirty="0">
                <a:solidFill>
                  <a:srgbClr val="000000"/>
                </a:solidFill>
                <a:latin typeface="Arial"/>
              </a:rPr>
              <a:t> anlamına gelen sıfatına</a:t>
            </a:r>
            <a:r>
              <a:rPr lang="en-US" sz="3999" dirty="0">
                <a:solidFill>
                  <a:srgbClr val="000000"/>
                </a:solidFill>
                <a:latin typeface="Arial"/>
              </a:rPr>
              <a:t> …………. </a:t>
            </a:r>
            <a:r>
              <a:rPr lang="en-US" sz="3999" dirty="0" err="1">
                <a:solidFill>
                  <a:srgbClr val="000000"/>
                </a:solidFill>
                <a:latin typeface="Arial"/>
              </a:rPr>
              <a:t>denir</a:t>
            </a:r>
            <a:r>
              <a:rPr lang="en-US" sz="3999" dirty="0">
                <a:solidFill>
                  <a:srgbClr val="000000"/>
                </a:solidFill>
                <a:latin typeface="Arial"/>
              </a:rPr>
              <a:t>.</a:t>
            </a:r>
          </a:p>
          <a:p>
            <a:pPr>
              <a:lnSpc>
                <a:spcPts val="4799"/>
              </a:lnSpc>
            </a:pPr>
            <a:endParaRPr lang="en-US" sz="3999" dirty="0">
              <a:solidFill>
                <a:srgbClr val="000000"/>
              </a:solidFill>
              <a:latin typeface="Arial"/>
            </a:endParaRPr>
          </a:p>
          <a:p>
            <a:pPr>
              <a:lnSpc>
                <a:spcPts val="4799"/>
              </a:lnSpc>
            </a:pPr>
            <a:r>
              <a:rPr lang="en-US" sz="3999" dirty="0">
                <a:solidFill>
                  <a:srgbClr val="000000"/>
                </a:solidFill>
                <a:latin typeface="Arial"/>
              </a:rPr>
              <a:t>•</a:t>
            </a:r>
            <a:r>
              <a:rPr lang="en-US" sz="3999" dirty="0" err="1">
                <a:solidFill>
                  <a:srgbClr val="000000"/>
                </a:solidFill>
                <a:latin typeface="Arial"/>
              </a:rPr>
              <a:t>Zayıf</a:t>
            </a:r>
            <a:r>
              <a:rPr lang="en-US" sz="3999" dirty="0">
                <a:solidFill>
                  <a:srgbClr val="000000"/>
                </a:solidFill>
                <a:latin typeface="Arial"/>
              </a:rPr>
              <a:t>, </a:t>
            </a:r>
            <a:r>
              <a:rPr lang="en-US" sz="3999" dirty="0" err="1">
                <a:solidFill>
                  <a:srgbClr val="000000"/>
                </a:solidFill>
                <a:latin typeface="Arial"/>
              </a:rPr>
              <a:t>gücü</a:t>
            </a:r>
            <a:r>
              <a:rPr lang="en-US" sz="3999" dirty="0">
                <a:solidFill>
                  <a:srgbClr val="000000"/>
                </a:solidFill>
                <a:latin typeface="Arial"/>
              </a:rPr>
              <a:t> </a:t>
            </a:r>
            <a:r>
              <a:rPr lang="en-US" sz="3999" dirty="0" err="1">
                <a:solidFill>
                  <a:srgbClr val="000000"/>
                </a:solidFill>
                <a:latin typeface="Arial"/>
              </a:rPr>
              <a:t>kuvveti</a:t>
            </a:r>
            <a:r>
              <a:rPr lang="en-US" sz="3999" dirty="0">
                <a:solidFill>
                  <a:srgbClr val="000000"/>
                </a:solidFill>
                <a:latin typeface="Arial"/>
              </a:rPr>
              <a:t> </a:t>
            </a:r>
            <a:r>
              <a:rPr lang="en-US" sz="3999" dirty="0" err="1">
                <a:solidFill>
                  <a:srgbClr val="000000"/>
                </a:solidFill>
                <a:latin typeface="Arial"/>
              </a:rPr>
              <a:t>olmayan</a:t>
            </a:r>
            <a:r>
              <a:rPr lang="en-US" sz="3999" dirty="0">
                <a:solidFill>
                  <a:srgbClr val="000000"/>
                </a:solidFill>
                <a:latin typeface="Arial"/>
              </a:rPr>
              <a:t>, </a:t>
            </a:r>
            <a:r>
              <a:rPr lang="en-US" sz="3999" dirty="0" err="1">
                <a:solidFill>
                  <a:srgbClr val="000000"/>
                </a:solidFill>
                <a:latin typeface="Arial"/>
              </a:rPr>
              <a:t>yardıma</a:t>
            </a:r>
            <a:r>
              <a:rPr lang="en-US" sz="3999" dirty="0">
                <a:solidFill>
                  <a:srgbClr val="000000"/>
                </a:solidFill>
                <a:latin typeface="Arial"/>
              </a:rPr>
              <a:t> </a:t>
            </a:r>
            <a:r>
              <a:rPr lang="en-US" sz="3999" dirty="0" err="1">
                <a:solidFill>
                  <a:srgbClr val="000000"/>
                </a:solidFill>
                <a:latin typeface="Arial"/>
              </a:rPr>
              <a:t>muhtaç</a:t>
            </a:r>
            <a:r>
              <a:rPr lang="en-US" sz="3999" dirty="0">
                <a:solidFill>
                  <a:srgbClr val="000000"/>
                </a:solidFill>
                <a:latin typeface="Arial"/>
              </a:rPr>
              <a:t> </a:t>
            </a:r>
            <a:r>
              <a:rPr lang="en-US" sz="3999" dirty="0" err="1">
                <a:solidFill>
                  <a:srgbClr val="000000"/>
                </a:solidFill>
                <a:latin typeface="Arial"/>
              </a:rPr>
              <a:t>olana</a:t>
            </a:r>
            <a:r>
              <a:rPr lang="en-US" sz="3999" dirty="0">
                <a:solidFill>
                  <a:srgbClr val="000000"/>
                </a:solidFill>
                <a:latin typeface="Arial"/>
              </a:rPr>
              <a:t>………..</a:t>
            </a:r>
            <a:r>
              <a:rPr lang="en-US" sz="3999" dirty="0" err="1">
                <a:solidFill>
                  <a:srgbClr val="000000"/>
                </a:solidFill>
                <a:latin typeface="Arial"/>
              </a:rPr>
              <a:t>denir</a:t>
            </a:r>
            <a:r>
              <a:rPr lang="en-US" sz="3999" dirty="0">
                <a:solidFill>
                  <a:srgbClr val="000000"/>
                </a:solidFill>
                <a:latin typeface="Arial"/>
              </a:rPr>
              <a:t>.</a:t>
            </a:r>
          </a:p>
          <a:p>
            <a:pPr>
              <a:lnSpc>
                <a:spcPts val="4799"/>
              </a:lnSpc>
            </a:pPr>
            <a:endParaRPr lang="en-US" sz="3999" dirty="0">
              <a:solidFill>
                <a:srgbClr val="000000"/>
              </a:solidFill>
              <a:latin typeface="Arial"/>
            </a:endParaRPr>
          </a:p>
        </p:txBody>
      </p:sp>
      <p:sp>
        <p:nvSpPr>
          <p:cNvPr id="11" name="TextBox 11"/>
          <p:cNvSpPr txBox="1"/>
          <p:nvPr/>
        </p:nvSpPr>
        <p:spPr>
          <a:xfrm>
            <a:off x="676275" y="3314700"/>
            <a:ext cx="3133725" cy="755650"/>
          </a:xfrm>
          <a:prstGeom prst="rect">
            <a:avLst/>
          </a:prstGeom>
        </p:spPr>
        <p:txBody>
          <a:bodyPr lIns="0" tIns="0" rIns="0" bIns="0" rtlCol="0" anchor="t">
            <a:spAutoFit/>
          </a:bodyPr>
          <a:lstStyle/>
          <a:p>
            <a:pPr algn="ctr">
              <a:lnSpc>
                <a:spcPts val="5599"/>
              </a:lnSpc>
            </a:pPr>
            <a:r>
              <a:rPr lang="en-US" sz="3999" dirty="0" err="1">
                <a:solidFill>
                  <a:srgbClr val="CC0005"/>
                </a:solidFill>
                <a:latin typeface="Arial Bold"/>
              </a:rPr>
              <a:t>güç</a:t>
            </a:r>
            <a:r>
              <a:rPr lang="en-US" sz="3999" dirty="0">
                <a:solidFill>
                  <a:srgbClr val="CC0005"/>
                </a:solidFill>
                <a:latin typeface="Arial Bold"/>
              </a:rPr>
              <a:t> </a:t>
            </a:r>
            <a:r>
              <a:rPr lang="en-US" sz="3999" dirty="0" err="1">
                <a:solidFill>
                  <a:srgbClr val="CC0005"/>
                </a:solidFill>
                <a:latin typeface="Arial Bold"/>
              </a:rPr>
              <a:t>yetirmek</a:t>
            </a:r>
            <a:endParaRPr lang="en-US" sz="3999" dirty="0">
              <a:solidFill>
                <a:srgbClr val="CC0005"/>
              </a:solidFill>
              <a:latin typeface="Arial Bold"/>
            </a:endParaRPr>
          </a:p>
        </p:txBody>
      </p:sp>
      <p:sp>
        <p:nvSpPr>
          <p:cNvPr id="12" name="TextBox 12"/>
          <p:cNvSpPr txBox="1"/>
          <p:nvPr/>
        </p:nvSpPr>
        <p:spPr>
          <a:xfrm>
            <a:off x="13030200" y="4533900"/>
            <a:ext cx="1891308" cy="755650"/>
          </a:xfrm>
          <a:prstGeom prst="rect">
            <a:avLst/>
          </a:prstGeom>
        </p:spPr>
        <p:txBody>
          <a:bodyPr lIns="0" tIns="0" rIns="0" bIns="0" rtlCol="0" anchor="t">
            <a:spAutoFit/>
          </a:bodyPr>
          <a:lstStyle/>
          <a:p>
            <a:pPr algn="ctr">
              <a:lnSpc>
                <a:spcPts val="5599"/>
              </a:lnSpc>
            </a:pPr>
            <a:r>
              <a:rPr lang="en-US" sz="3999" dirty="0">
                <a:solidFill>
                  <a:srgbClr val="CC0005"/>
                </a:solidFill>
                <a:latin typeface="Arial Bold"/>
              </a:rPr>
              <a:t>el-</a:t>
            </a:r>
            <a:r>
              <a:rPr lang="en-US" sz="3999" dirty="0" err="1">
                <a:solidFill>
                  <a:srgbClr val="CC0005"/>
                </a:solidFill>
                <a:latin typeface="Arial Bold"/>
              </a:rPr>
              <a:t>Kâdir</a:t>
            </a:r>
            <a:endParaRPr lang="en-US" sz="3999" dirty="0">
              <a:solidFill>
                <a:srgbClr val="CC0005"/>
              </a:solidFill>
              <a:latin typeface="Arial Bold"/>
            </a:endParaRPr>
          </a:p>
        </p:txBody>
      </p:sp>
      <p:sp>
        <p:nvSpPr>
          <p:cNvPr id="13" name="TextBox 13"/>
          <p:cNvSpPr txBox="1"/>
          <p:nvPr/>
        </p:nvSpPr>
        <p:spPr>
          <a:xfrm>
            <a:off x="4001988" y="6428223"/>
            <a:ext cx="1636812" cy="755650"/>
          </a:xfrm>
          <a:prstGeom prst="rect">
            <a:avLst/>
          </a:prstGeom>
        </p:spPr>
        <p:txBody>
          <a:bodyPr lIns="0" tIns="0" rIns="0" bIns="0" rtlCol="0" anchor="t">
            <a:spAutoFit/>
          </a:bodyPr>
          <a:lstStyle/>
          <a:p>
            <a:pPr algn="ctr">
              <a:lnSpc>
                <a:spcPts val="5599"/>
              </a:lnSpc>
            </a:pPr>
            <a:r>
              <a:rPr lang="en-US" sz="3999" dirty="0" err="1">
                <a:solidFill>
                  <a:srgbClr val="CC0005"/>
                </a:solidFill>
                <a:latin typeface="Arial Bold"/>
              </a:rPr>
              <a:t>Kudret</a:t>
            </a:r>
            <a:endParaRPr lang="en-US" sz="3999" dirty="0">
              <a:solidFill>
                <a:srgbClr val="CC0005"/>
              </a:solidFill>
              <a:latin typeface="Arial Bold"/>
            </a:endParaRPr>
          </a:p>
        </p:txBody>
      </p:sp>
      <p:sp>
        <p:nvSpPr>
          <p:cNvPr id="14" name="TextBox 14"/>
          <p:cNvSpPr txBox="1"/>
          <p:nvPr/>
        </p:nvSpPr>
        <p:spPr>
          <a:xfrm>
            <a:off x="12420600" y="7625755"/>
            <a:ext cx="1289665" cy="718145"/>
          </a:xfrm>
          <a:prstGeom prst="rect">
            <a:avLst/>
          </a:prstGeom>
        </p:spPr>
        <p:txBody>
          <a:bodyPr wrap="square" lIns="0" tIns="0" rIns="0" bIns="0" rtlCol="0" anchor="t">
            <a:spAutoFit/>
          </a:bodyPr>
          <a:lstStyle/>
          <a:p>
            <a:pPr algn="ctr">
              <a:lnSpc>
                <a:spcPts val="5599"/>
              </a:lnSpc>
            </a:pPr>
            <a:r>
              <a:rPr lang="en-US" sz="3999" dirty="0" err="1">
                <a:solidFill>
                  <a:srgbClr val="CC0005"/>
                </a:solidFill>
                <a:latin typeface="Arial Bold"/>
              </a:rPr>
              <a:t>aciz</a:t>
            </a:r>
            <a:endParaRPr lang="en-US" sz="3999" dirty="0">
              <a:solidFill>
                <a:srgbClr val="CC0005"/>
              </a:solidFill>
              <a:latin typeface="Arial Bold"/>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2FAFF"/>
        </a:solidFill>
        <a:effectLst/>
      </p:bgPr>
    </p:bg>
    <p:spTree>
      <p:nvGrpSpPr>
        <p:cNvPr id="1" name=""/>
        <p:cNvGrpSpPr/>
        <p:nvPr/>
      </p:nvGrpSpPr>
      <p:grpSpPr>
        <a:xfrm>
          <a:off x="0" y="0"/>
          <a:ext cx="0" cy="0"/>
          <a:chOff x="0" y="0"/>
          <a:chExt cx="0" cy="0"/>
        </a:xfrm>
      </p:grpSpPr>
      <p:sp>
        <p:nvSpPr>
          <p:cNvPr id="2" name="Freeform 2"/>
          <p:cNvSpPr/>
          <p:nvPr/>
        </p:nvSpPr>
        <p:spPr>
          <a:xfrm>
            <a:off x="0" y="9638978"/>
            <a:ext cx="18567045" cy="648022"/>
          </a:xfrm>
          <a:custGeom>
            <a:avLst/>
            <a:gdLst/>
            <a:ahLst/>
            <a:cxnLst/>
            <a:rect l="l" t="t" r="r" b="b"/>
            <a:pathLst>
              <a:path w="18567045" h="648022">
                <a:moveTo>
                  <a:pt x="0" y="0"/>
                </a:moveTo>
                <a:lnTo>
                  <a:pt x="18567045" y="0"/>
                </a:lnTo>
                <a:lnTo>
                  <a:pt x="18567045" y="648022"/>
                </a:lnTo>
                <a:lnTo>
                  <a:pt x="0" y="648022"/>
                </a:lnTo>
                <a:lnTo>
                  <a:pt x="0" y="0"/>
                </a:lnTo>
                <a:close/>
              </a:path>
            </a:pathLst>
          </a:custGeom>
          <a:blipFill>
            <a:blip r:embed="rId2"/>
            <a:stretch>
              <a:fillRect t="-378581" b="-1548539"/>
            </a:stretch>
          </a:blipFill>
        </p:spPr>
        <p:txBody>
          <a:bodyPr/>
          <a:lstStyle/>
          <a:p>
            <a:endParaRPr lang="tr-TR"/>
          </a:p>
        </p:txBody>
      </p:sp>
      <p:sp>
        <p:nvSpPr>
          <p:cNvPr id="3" name="Freeform 3"/>
          <p:cNvSpPr/>
          <p:nvPr/>
        </p:nvSpPr>
        <p:spPr>
          <a:xfrm flipV="1">
            <a:off x="15703937" y="-343295"/>
            <a:ext cx="2723586" cy="2464845"/>
          </a:xfrm>
          <a:custGeom>
            <a:avLst/>
            <a:gdLst/>
            <a:ahLst/>
            <a:cxnLst/>
            <a:rect l="l" t="t" r="r" b="b"/>
            <a:pathLst>
              <a:path w="2723586" h="2464845">
                <a:moveTo>
                  <a:pt x="0" y="2464846"/>
                </a:moveTo>
                <a:lnTo>
                  <a:pt x="2723586" y="2464846"/>
                </a:lnTo>
                <a:lnTo>
                  <a:pt x="2723586" y="0"/>
                </a:lnTo>
                <a:lnTo>
                  <a:pt x="0" y="0"/>
                </a:lnTo>
                <a:lnTo>
                  <a:pt x="0" y="2464846"/>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4" name="Freeform 4"/>
          <p:cNvSpPr/>
          <p:nvPr/>
        </p:nvSpPr>
        <p:spPr>
          <a:xfrm>
            <a:off x="0" y="0"/>
            <a:ext cx="18288000" cy="726248"/>
          </a:xfrm>
          <a:custGeom>
            <a:avLst/>
            <a:gdLst/>
            <a:ahLst/>
            <a:cxnLst/>
            <a:rect l="l" t="t" r="r" b="b"/>
            <a:pathLst>
              <a:path w="18288000" h="726248">
                <a:moveTo>
                  <a:pt x="0" y="0"/>
                </a:moveTo>
                <a:lnTo>
                  <a:pt x="18288000" y="0"/>
                </a:lnTo>
                <a:lnTo>
                  <a:pt x="18288000" y="726248"/>
                </a:lnTo>
                <a:lnTo>
                  <a:pt x="0" y="726248"/>
                </a:lnTo>
                <a:lnTo>
                  <a:pt x="0" y="0"/>
                </a:lnTo>
                <a:close/>
              </a:path>
            </a:pathLst>
          </a:custGeom>
          <a:blipFill>
            <a:blip r:embed="rId2"/>
            <a:stretch>
              <a:fillRect l="-762" t="-1370969" r="-762" b="-337803"/>
            </a:stretch>
          </a:blipFill>
        </p:spPr>
        <p:txBody>
          <a:bodyPr/>
          <a:lstStyle/>
          <a:p>
            <a:endParaRPr lang="tr-TR"/>
          </a:p>
        </p:txBody>
      </p:sp>
      <p:sp>
        <p:nvSpPr>
          <p:cNvPr id="5" name="Freeform 5"/>
          <p:cNvSpPr/>
          <p:nvPr/>
        </p:nvSpPr>
        <p:spPr>
          <a:xfrm>
            <a:off x="15284457" y="78546"/>
            <a:ext cx="2721488" cy="1544445"/>
          </a:xfrm>
          <a:custGeom>
            <a:avLst/>
            <a:gdLst/>
            <a:ahLst/>
            <a:cxnLst/>
            <a:rect l="l" t="t" r="r" b="b"/>
            <a:pathLst>
              <a:path w="2721488" h="1544445">
                <a:moveTo>
                  <a:pt x="0" y="0"/>
                </a:moveTo>
                <a:lnTo>
                  <a:pt x="2721489" y="0"/>
                </a:lnTo>
                <a:lnTo>
                  <a:pt x="2721489" y="1544445"/>
                </a:lnTo>
                <a:lnTo>
                  <a:pt x="0" y="154444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6" name="Freeform 6"/>
          <p:cNvSpPr/>
          <p:nvPr/>
        </p:nvSpPr>
        <p:spPr>
          <a:xfrm>
            <a:off x="391111" y="2273951"/>
            <a:ext cx="4255561" cy="3407995"/>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7" name="Freeform 7"/>
          <p:cNvSpPr/>
          <p:nvPr/>
        </p:nvSpPr>
        <p:spPr>
          <a:xfrm>
            <a:off x="391111" y="5880742"/>
            <a:ext cx="4255561" cy="3407995"/>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8" name="Freeform 8"/>
          <p:cNvSpPr/>
          <p:nvPr/>
        </p:nvSpPr>
        <p:spPr>
          <a:xfrm>
            <a:off x="4808596" y="2273951"/>
            <a:ext cx="4255561" cy="3407995"/>
          </a:xfrm>
          <a:custGeom>
            <a:avLst/>
            <a:gdLst/>
            <a:ahLst/>
            <a:cxnLst/>
            <a:rect l="l" t="t" r="r" b="b"/>
            <a:pathLst>
              <a:path w="4255561" h="3407995">
                <a:moveTo>
                  <a:pt x="0" y="0"/>
                </a:moveTo>
                <a:lnTo>
                  <a:pt x="4255561" y="0"/>
                </a:lnTo>
                <a:lnTo>
                  <a:pt x="4255561" y="3407994"/>
                </a:lnTo>
                <a:lnTo>
                  <a:pt x="0" y="340799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9" name="Freeform 9"/>
          <p:cNvSpPr/>
          <p:nvPr/>
        </p:nvSpPr>
        <p:spPr>
          <a:xfrm>
            <a:off x="4808596" y="5880742"/>
            <a:ext cx="4255561" cy="3407995"/>
          </a:xfrm>
          <a:custGeom>
            <a:avLst/>
            <a:gdLst/>
            <a:ahLst/>
            <a:cxnLst/>
            <a:rect l="l" t="t" r="r" b="b"/>
            <a:pathLst>
              <a:path w="4255561" h="3407995">
                <a:moveTo>
                  <a:pt x="0" y="0"/>
                </a:moveTo>
                <a:lnTo>
                  <a:pt x="4255561" y="0"/>
                </a:lnTo>
                <a:lnTo>
                  <a:pt x="4255561" y="3407994"/>
                </a:lnTo>
                <a:lnTo>
                  <a:pt x="0" y="340799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10" name="Freeform 10"/>
          <p:cNvSpPr/>
          <p:nvPr/>
        </p:nvSpPr>
        <p:spPr>
          <a:xfrm>
            <a:off x="9226082" y="2273951"/>
            <a:ext cx="4255561" cy="3407995"/>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11" name="Freeform 11"/>
          <p:cNvSpPr/>
          <p:nvPr/>
        </p:nvSpPr>
        <p:spPr>
          <a:xfrm>
            <a:off x="9226082" y="5880742"/>
            <a:ext cx="4255561" cy="3407995"/>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12" name="Freeform 12"/>
          <p:cNvSpPr/>
          <p:nvPr/>
        </p:nvSpPr>
        <p:spPr>
          <a:xfrm>
            <a:off x="13643567" y="2273951"/>
            <a:ext cx="4255561" cy="3407995"/>
          </a:xfrm>
          <a:custGeom>
            <a:avLst/>
            <a:gdLst/>
            <a:ahLst/>
            <a:cxnLst/>
            <a:rect l="l" t="t" r="r" b="b"/>
            <a:pathLst>
              <a:path w="4255561" h="3407995">
                <a:moveTo>
                  <a:pt x="0" y="0"/>
                </a:moveTo>
                <a:lnTo>
                  <a:pt x="4255561" y="0"/>
                </a:lnTo>
                <a:lnTo>
                  <a:pt x="4255561" y="3407994"/>
                </a:lnTo>
                <a:lnTo>
                  <a:pt x="0" y="340799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13" name="Freeform 13"/>
          <p:cNvSpPr/>
          <p:nvPr/>
        </p:nvSpPr>
        <p:spPr>
          <a:xfrm>
            <a:off x="13643567" y="5880742"/>
            <a:ext cx="4255561" cy="3407995"/>
          </a:xfrm>
          <a:custGeom>
            <a:avLst/>
            <a:gdLst/>
            <a:ahLst/>
            <a:cxnLst/>
            <a:rect l="l" t="t" r="r" b="b"/>
            <a:pathLst>
              <a:path w="4255561" h="3407995">
                <a:moveTo>
                  <a:pt x="0" y="0"/>
                </a:moveTo>
                <a:lnTo>
                  <a:pt x="4255561" y="0"/>
                </a:lnTo>
                <a:lnTo>
                  <a:pt x="4255561" y="3407994"/>
                </a:lnTo>
                <a:lnTo>
                  <a:pt x="0" y="340799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14" name="TextBox 14"/>
          <p:cNvSpPr txBox="1"/>
          <p:nvPr/>
        </p:nvSpPr>
        <p:spPr>
          <a:xfrm>
            <a:off x="15409606" y="465163"/>
            <a:ext cx="2693161" cy="280135"/>
          </a:xfrm>
          <a:prstGeom prst="rect">
            <a:avLst/>
          </a:prstGeom>
        </p:spPr>
        <p:txBody>
          <a:bodyPr lIns="0" tIns="0" rIns="0" bIns="0" rtlCol="0" anchor="t">
            <a:spAutoFit/>
          </a:bodyPr>
          <a:lstStyle/>
          <a:p>
            <a:pPr algn="r">
              <a:lnSpc>
                <a:spcPts val="1676"/>
              </a:lnSpc>
            </a:pPr>
            <a:r>
              <a:rPr lang="en-US" sz="2235">
                <a:solidFill>
                  <a:srgbClr val="365C7C"/>
                </a:solidFill>
                <a:latin typeface="Arial Bold"/>
              </a:rPr>
              <a:t>mikailokumus</a:t>
            </a:r>
            <a:r>
              <a:rPr lang="en-US" sz="2235">
                <a:solidFill>
                  <a:srgbClr val="F2FAFF"/>
                </a:solidFill>
                <a:latin typeface="Arial Bold"/>
              </a:rPr>
              <a:t>.com</a:t>
            </a:r>
          </a:p>
        </p:txBody>
      </p:sp>
      <p:sp>
        <p:nvSpPr>
          <p:cNvPr id="15" name="TextBox 15"/>
          <p:cNvSpPr txBox="1"/>
          <p:nvPr/>
        </p:nvSpPr>
        <p:spPr>
          <a:xfrm>
            <a:off x="15872749" y="850768"/>
            <a:ext cx="1896818" cy="479552"/>
          </a:xfrm>
          <a:prstGeom prst="rect">
            <a:avLst/>
          </a:prstGeom>
        </p:spPr>
        <p:txBody>
          <a:bodyPr lIns="0" tIns="0" rIns="0" bIns="0" rtlCol="0" anchor="t">
            <a:spAutoFit/>
          </a:bodyPr>
          <a:lstStyle/>
          <a:p>
            <a:pPr algn="ctr">
              <a:lnSpc>
                <a:spcPts val="1743"/>
              </a:lnSpc>
            </a:pPr>
            <a:r>
              <a:rPr lang="en-US" sz="1599">
                <a:solidFill>
                  <a:srgbClr val="F2FAFF"/>
                </a:solidFill>
                <a:latin typeface="Arial"/>
              </a:rPr>
              <a:t>Din Kültürü</a:t>
            </a:r>
          </a:p>
          <a:p>
            <a:pPr algn="ctr">
              <a:lnSpc>
                <a:spcPts val="1743"/>
              </a:lnSpc>
            </a:pPr>
            <a:r>
              <a:rPr lang="en-US" sz="1599">
                <a:solidFill>
                  <a:srgbClr val="F2FAFF"/>
                </a:solidFill>
                <a:latin typeface="Arial"/>
              </a:rPr>
              <a:t>Doküman Dünyası</a:t>
            </a:r>
          </a:p>
        </p:txBody>
      </p:sp>
      <p:sp>
        <p:nvSpPr>
          <p:cNvPr id="16" name="TextBox 16"/>
          <p:cNvSpPr txBox="1"/>
          <p:nvPr/>
        </p:nvSpPr>
        <p:spPr>
          <a:xfrm>
            <a:off x="343093" y="55797"/>
            <a:ext cx="12902777" cy="647282"/>
          </a:xfrm>
          <a:prstGeom prst="rect">
            <a:avLst/>
          </a:prstGeom>
        </p:spPr>
        <p:txBody>
          <a:bodyPr lIns="0" tIns="0" rIns="0" bIns="0" rtlCol="0" anchor="t">
            <a:spAutoFit/>
          </a:bodyPr>
          <a:lstStyle/>
          <a:p>
            <a:pPr>
              <a:lnSpc>
                <a:spcPts val="4748"/>
              </a:lnSpc>
            </a:pPr>
            <a:r>
              <a:rPr lang="en-US" sz="3391">
                <a:solidFill>
                  <a:srgbClr val="F2FAFF"/>
                </a:solidFill>
                <a:latin typeface="Arial Bold"/>
              </a:rPr>
              <a:t>5. SINIF / 1. ÜNİTE: ALLAH İNANCI</a:t>
            </a:r>
          </a:p>
        </p:txBody>
      </p:sp>
      <p:sp>
        <p:nvSpPr>
          <p:cNvPr id="17" name="TextBox 17"/>
          <p:cNvSpPr txBox="1"/>
          <p:nvPr/>
        </p:nvSpPr>
        <p:spPr>
          <a:xfrm>
            <a:off x="495866" y="9729083"/>
            <a:ext cx="17296268" cy="436944"/>
          </a:xfrm>
          <a:prstGeom prst="rect">
            <a:avLst/>
          </a:prstGeom>
        </p:spPr>
        <p:txBody>
          <a:bodyPr lIns="0" tIns="0" rIns="0" bIns="0" rtlCol="0" anchor="t">
            <a:spAutoFit/>
          </a:bodyPr>
          <a:lstStyle/>
          <a:p>
            <a:pPr algn="ctr">
              <a:lnSpc>
                <a:spcPts val="3216"/>
              </a:lnSpc>
            </a:pPr>
            <a:r>
              <a:rPr lang="en-US" sz="2297">
                <a:solidFill>
                  <a:srgbClr val="FFFFFF"/>
                </a:solidFill>
                <a:latin typeface="Arial"/>
              </a:rPr>
              <a:t>Bu içeriklerin daha fazlasına GÜNAY YAYINLARI Bumerang Konu Anlatımlı Din Kültürü ve Ahlak Bilgisi kitabından ulaşabilirsiniz.</a:t>
            </a:r>
          </a:p>
        </p:txBody>
      </p:sp>
      <p:sp>
        <p:nvSpPr>
          <p:cNvPr id="18" name="TextBox 18"/>
          <p:cNvSpPr txBox="1"/>
          <p:nvPr/>
        </p:nvSpPr>
        <p:spPr>
          <a:xfrm>
            <a:off x="1028700" y="1246753"/>
            <a:ext cx="17350569" cy="676275"/>
          </a:xfrm>
          <a:prstGeom prst="rect">
            <a:avLst/>
          </a:prstGeom>
        </p:spPr>
        <p:txBody>
          <a:bodyPr lIns="0" tIns="0" rIns="0" bIns="0" rtlCol="0" anchor="t">
            <a:spAutoFit/>
          </a:bodyPr>
          <a:lstStyle/>
          <a:p>
            <a:pPr>
              <a:lnSpc>
                <a:spcPts val="4799"/>
              </a:lnSpc>
            </a:pPr>
            <a:r>
              <a:rPr lang="en-US" sz="3999">
                <a:solidFill>
                  <a:srgbClr val="000000"/>
                </a:solidFill>
                <a:latin typeface="Arial Bold"/>
              </a:rPr>
              <a:t>Harfleri karışık olarak verilen kavramları tahmin edelim.</a:t>
            </a:r>
          </a:p>
        </p:txBody>
      </p:sp>
      <p:sp>
        <p:nvSpPr>
          <p:cNvPr id="19" name="TextBox 19"/>
          <p:cNvSpPr txBox="1"/>
          <p:nvPr/>
        </p:nvSpPr>
        <p:spPr>
          <a:xfrm>
            <a:off x="1447800" y="3750146"/>
            <a:ext cx="2762390" cy="936154"/>
          </a:xfrm>
          <a:prstGeom prst="rect">
            <a:avLst/>
          </a:prstGeom>
        </p:spPr>
        <p:txBody>
          <a:bodyPr wrap="square" lIns="0" tIns="0" rIns="0" bIns="0" rtlCol="0" anchor="t">
            <a:spAutoFit/>
          </a:bodyPr>
          <a:lstStyle/>
          <a:p>
            <a:pPr algn="ctr">
              <a:lnSpc>
                <a:spcPts val="7279"/>
              </a:lnSpc>
            </a:pPr>
            <a:r>
              <a:rPr lang="tr-TR" sz="5199" dirty="0">
                <a:solidFill>
                  <a:srgbClr val="000000"/>
                </a:solidFill>
                <a:latin typeface="Arial Bold"/>
              </a:rPr>
              <a:t>KUDRET</a:t>
            </a:r>
            <a:endParaRPr lang="en-US" sz="5199" dirty="0">
              <a:solidFill>
                <a:srgbClr val="000000"/>
              </a:solidFill>
              <a:latin typeface="Arial Bold"/>
            </a:endParaRPr>
          </a:p>
        </p:txBody>
      </p:sp>
      <p:grpSp>
        <p:nvGrpSpPr>
          <p:cNvPr id="20" name="Group 20"/>
          <p:cNvGrpSpPr/>
          <p:nvPr/>
        </p:nvGrpSpPr>
        <p:grpSpPr>
          <a:xfrm>
            <a:off x="986411" y="3785073"/>
            <a:ext cx="3580262" cy="864397"/>
            <a:chOff x="0" y="0"/>
            <a:chExt cx="942950" cy="227660"/>
          </a:xfrm>
        </p:grpSpPr>
        <p:sp>
          <p:nvSpPr>
            <p:cNvPr id="21" name="Freeform 21"/>
            <p:cNvSpPr/>
            <p:nvPr/>
          </p:nvSpPr>
          <p:spPr>
            <a:xfrm>
              <a:off x="0" y="0"/>
              <a:ext cx="942950" cy="227660"/>
            </a:xfrm>
            <a:custGeom>
              <a:avLst/>
              <a:gdLst/>
              <a:ahLst/>
              <a:cxnLst/>
              <a:rect l="l" t="t" r="r" b="b"/>
              <a:pathLst>
                <a:path w="942950" h="227660">
                  <a:moveTo>
                    <a:pt x="110282" y="0"/>
                  </a:moveTo>
                  <a:lnTo>
                    <a:pt x="832668" y="0"/>
                  </a:lnTo>
                  <a:cubicBezTo>
                    <a:pt x="861916" y="0"/>
                    <a:pt x="889967" y="11619"/>
                    <a:pt x="910649" y="32301"/>
                  </a:cubicBezTo>
                  <a:cubicBezTo>
                    <a:pt x="931331" y="52983"/>
                    <a:pt x="942950" y="81033"/>
                    <a:pt x="942950" y="110282"/>
                  </a:cubicBezTo>
                  <a:lnTo>
                    <a:pt x="942950" y="117378"/>
                  </a:lnTo>
                  <a:cubicBezTo>
                    <a:pt x="942950" y="178285"/>
                    <a:pt x="893575" y="227660"/>
                    <a:pt x="832668" y="227660"/>
                  </a:cubicBezTo>
                  <a:lnTo>
                    <a:pt x="110282" y="227660"/>
                  </a:lnTo>
                  <a:cubicBezTo>
                    <a:pt x="81033" y="227660"/>
                    <a:pt x="52983" y="216041"/>
                    <a:pt x="32301" y="195359"/>
                  </a:cubicBezTo>
                  <a:cubicBezTo>
                    <a:pt x="11619" y="174677"/>
                    <a:pt x="0" y="146627"/>
                    <a:pt x="0" y="117378"/>
                  </a:cubicBezTo>
                  <a:lnTo>
                    <a:pt x="0" y="110282"/>
                  </a:lnTo>
                  <a:cubicBezTo>
                    <a:pt x="0" y="49375"/>
                    <a:pt x="49375" y="0"/>
                    <a:pt x="110282" y="0"/>
                  </a:cubicBezTo>
                  <a:close/>
                </a:path>
              </a:pathLst>
            </a:custGeom>
            <a:solidFill>
              <a:srgbClr val="FC8F00"/>
            </a:solidFill>
          </p:spPr>
          <p:txBody>
            <a:bodyPr/>
            <a:lstStyle/>
            <a:p>
              <a:endParaRPr lang="tr-TR"/>
            </a:p>
          </p:txBody>
        </p:sp>
        <p:sp>
          <p:nvSpPr>
            <p:cNvPr id="22" name="TextBox 22"/>
            <p:cNvSpPr txBox="1"/>
            <p:nvPr/>
          </p:nvSpPr>
          <p:spPr>
            <a:xfrm>
              <a:off x="0" y="-19050"/>
              <a:ext cx="812800" cy="831850"/>
            </a:xfrm>
            <a:prstGeom prst="rect">
              <a:avLst/>
            </a:prstGeom>
          </p:spPr>
          <p:txBody>
            <a:bodyPr lIns="50800" tIns="50800" rIns="50800" bIns="50800" rtlCol="0" anchor="ctr"/>
            <a:lstStyle/>
            <a:p>
              <a:pPr algn="ctr">
                <a:lnSpc>
                  <a:spcPts val="1743"/>
                </a:lnSpc>
              </a:pPr>
              <a:endParaRPr/>
            </a:p>
          </p:txBody>
        </p:sp>
      </p:grpSp>
      <p:sp>
        <p:nvSpPr>
          <p:cNvPr id="23" name="TextBox 23"/>
          <p:cNvSpPr txBox="1"/>
          <p:nvPr/>
        </p:nvSpPr>
        <p:spPr>
          <a:xfrm>
            <a:off x="6059716" y="3725306"/>
            <a:ext cx="2348359" cy="884794"/>
          </a:xfrm>
          <a:prstGeom prst="rect">
            <a:avLst/>
          </a:prstGeom>
        </p:spPr>
        <p:txBody>
          <a:bodyPr lIns="0" tIns="0" rIns="0" bIns="0" rtlCol="0" anchor="t">
            <a:spAutoFit/>
          </a:bodyPr>
          <a:lstStyle/>
          <a:p>
            <a:pPr algn="ctr">
              <a:lnSpc>
                <a:spcPts val="7279"/>
              </a:lnSpc>
            </a:pPr>
            <a:r>
              <a:rPr lang="tr-TR" sz="5199" dirty="0">
                <a:solidFill>
                  <a:srgbClr val="000000"/>
                </a:solidFill>
                <a:latin typeface="Arial Bold"/>
              </a:rPr>
              <a:t>KADİR</a:t>
            </a:r>
            <a:endParaRPr lang="en-US" sz="5199" dirty="0">
              <a:solidFill>
                <a:srgbClr val="000000"/>
              </a:solidFill>
              <a:latin typeface="Arial Bold"/>
            </a:endParaRPr>
          </a:p>
        </p:txBody>
      </p:sp>
      <p:sp>
        <p:nvSpPr>
          <p:cNvPr id="24" name="TextBox 24"/>
          <p:cNvSpPr txBox="1"/>
          <p:nvPr/>
        </p:nvSpPr>
        <p:spPr>
          <a:xfrm>
            <a:off x="10622462" y="3801506"/>
            <a:ext cx="2054423" cy="884794"/>
          </a:xfrm>
          <a:prstGeom prst="rect">
            <a:avLst/>
          </a:prstGeom>
        </p:spPr>
        <p:txBody>
          <a:bodyPr lIns="0" tIns="0" rIns="0" bIns="0" rtlCol="0" anchor="t">
            <a:spAutoFit/>
          </a:bodyPr>
          <a:lstStyle/>
          <a:p>
            <a:pPr algn="ctr">
              <a:lnSpc>
                <a:spcPts val="7279"/>
              </a:lnSpc>
            </a:pPr>
            <a:r>
              <a:rPr lang="tr-TR" sz="5199" dirty="0">
                <a:solidFill>
                  <a:srgbClr val="000000"/>
                </a:solidFill>
                <a:latin typeface="Arial Bold"/>
              </a:rPr>
              <a:t>GÜÇ</a:t>
            </a:r>
            <a:endParaRPr lang="en-US" sz="5199" dirty="0">
              <a:solidFill>
                <a:srgbClr val="000000"/>
              </a:solidFill>
              <a:latin typeface="Arial Bold"/>
            </a:endParaRPr>
          </a:p>
        </p:txBody>
      </p:sp>
      <p:sp>
        <p:nvSpPr>
          <p:cNvPr id="25" name="TextBox 25"/>
          <p:cNvSpPr txBox="1"/>
          <p:nvPr/>
        </p:nvSpPr>
        <p:spPr>
          <a:xfrm>
            <a:off x="14593951" y="3750146"/>
            <a:ext cx="2932049" cy="936154"/>
          </a:xfrm>
          <a:prstGeom prst="rect">
            <a:avLst/>
          </a:prstGeom>
        </p:spPr>
        <p:txBody>
          <a:bodyPr wrap="square" lIns="0" tIns="0" rIns="0" bIns="0" rtlCol="0" anchor="t">
            <a:spAutoFit/>
          </a:bodyPr>
          <a:lstStyle/>
          <a:p>
            <a:pPr algn="ctr">
              <a:lnSpc>
                <a:spcPts val="7279"/>
              </a:lnSpc>
            </a:pPr>
            <a:r>
              <a:rPr lang="tr-TR" sz="5199" dirty="0">
                <a:solidFill>
                  <a:srgbClr val="000000"/>
                </a:solidFill>
                <a:latin typeface="Arial Bold"/>
              </a:rPr>
              <a:t>GÖKLER</a:t>
            </a:r>
            <a:endParaRPr lang="en-US" sz="5199" dirty="0">
              <a:solidFill>
                <a:srgbClr val="000000"/>
              </a:solidFill>
              <a:latin typeface="Arial Bold"/>
            </a:endParaRPr>
          </a:p>
        </p:txBody>
      </p:sp>
      <p:sp>
        <p:nvSpPr>
          <p:cNvPr id="26" name="TextBox 26"/>
          <p:cNvSpPr txBox="1"/>
          <p:nvPr/>
        </p:nvSpPr>
        <p:spPr>
          <a:xfrm>
            <a:off x="1639049" y="7301195"/>
            <a:ext cx="2274987" cy="884794"/>
          </a:xfrm>
          <a:prstGeom prst="rect">
            <a:avLst/>
          </a:prstGeom>
        </p:spPr>
        <p:txBody>
          <a:bodyPr lIns="0" tIns="0" rIns="0" bIns="0" rtlCol="0" anchor="t">
            <a:spAutoFit/>
          </a:bodyPr>
          <a:lstStyle/>
          <a:p>
            <a:pPr algn="ctr">
              <a:lnSpc>
                <a:spcPts val="7279"/>
              </a:lnSpc>
            </a:pPr>
            <a:r>
              <a:rPr lang="tr-TR" sz="5199" dirty="0">
                <a:solidFill>
                  <a:srgbClr val="000000"/>
                </a:solidFill>
                <a:latin typeface="Arial Bold"/>
              </a:rPr>
              <a:t>ALLAH</a:t>
            </a:r>
            <a:endParaRPr lang="en-US" sz="5199" dirty="0">
              <a:solidFill>
                <a:srgbClr val="000000"/>
              </a:solidFill>
              <a:latin typeface="Arial Bold"/>
            </a:endParaRPr>
          </a:p>
        </p:txBody>
      </p:sp>
      <p:sp>
        <p:nvSpPr>
          <p:cNvPr id="27" name="TextBox 27"/>
          <p:cNvSpPr txBox="1"/>
          <p:nvPr/>
        </p:nvSpPr>
        <p:spPr>
          <a:xfrm>
            <a:off x="5791200" y="7331546"/>
            <a:ext cx="2925993" cy="936154"/>
          </a:xfrm>
          <a:prstGeom prst="rect">
            <a:avLst/>
          </a:prstGeom>
        </p:spPr>
        <p:txBody>
          <a:bodyPr wrap="square" lIns="0" tIns="0" rIns="0" bIns="0" rtlCol="0" anchor="t">
            <a:spAutoFit/>
          </a:bodyPr>
          <a:lstStyle/>
          <a:p>
            <a:pPr algn="ctr">
              <a:lnSpc>
                <a:spcPts val="7279"/>
              </a:lnSpc>
            </a:pPr>
            <a:r>
              <a:rPr lang="tr-TR" sz="5199" dirty="0">
                <a:solidFill>
                  <a:srgbClr val="000000"/>
                </a:solidFill>
                <a:latin typeface="Arial Bold"/>
              </a:rPr>
              <a:t>KUVVET</a:t>
            </a:r>
            <a:endParaRPr lang="en-US" sz="5199" dirty="0">
              <a:solidFill>
                <a:srgbClr val="000000"/>
              </a:solidFill>
              <a:latin typeface="Arial Bold"/>
            </a:endParaRPr>
          </a:p>
        </p:txBody>
      </p:sp>
      <p:sp>
        <p:nvSpPr>
          <p:cNvPr id="28" name="TextBox 28"/>
          <p:cNvSpPr txBox="1"/>
          <p:nvPr/>
        </p:nvSpPr>
        <p:spPr>
          <a:xfrm>
            <a:off x="10622462" y="7301195"/>
            <a:ext cx="2054423" cy="884794"/>
          </a:xfrm>
          <a:prstGeom prst="rect">
            <a:avLst/>
          </a:prstGeom>
        </p:spPr>
        <p:txBody>
          <a:bodyPr lIns="0" tIns="0" rIns="0" bIns="0" rtlCol="0" anchor="t">
            <a:spAutoFit/>
          </a:bodyPr>
          <a:lstStyle/>
          <a:p>
            <a:pPr algn="ctr">
              <a:lnSpc>
                <a:spcPts val="7279"/>
              </a:lnSpc>
            </a:pPr>
            <a:r>
              <a:rPr lang="tr-TR" sz="5199" dirty="0">
                <a:solidFill>
                  <a:srgbClr val="000000"/>
                </a:solidFill>
                <a:latin typeface="Arial Bold"/>
              </a:rPr>
              <a:t>ACİZ</a:t>
            </a:r>
            <a:endParaRPr lang="en-US" sz="5199" dirty="0">
              <a:solidFill>
                <a:srgbClr val="000000"/>
              </a:solidFill>
              <a:latin typeface="Arial Bold"/>
            </a:endParaRPr>
          </a:p>
        </p:txBody>
      </p:sp>
      <p:sp>
        <p:nvSpPr>
          <p:cNvPr id="29" name="TextBox 29"/>
          <p:cNvSpPr txBox="1"/>
          <p:nvPr/>
        </p:nvSpPr>
        <p:spPr>
          <a:xfrm>
            <a:off x="14853787" y="7331546"/>
            <a:ext cx="2215013" cy="936154"/>
          </a:xfrm>
          <a:prstGeom prst="rect">
            <a:avLst/>
          </a:prstGeom>
        </p:spPr>
        <p:txBody>
          <a:bodyPr wrap="square" lIns="0" tIns="0" rIns="0" bIns="0" rtlCol="0" anchor="t">
            <a:spAutoFit/>
          </a:bodyPr>
          <a:lstStyle/>
          <a:p>
            <a:pPr algn="ctr">
              <a:lnSpc>
                <a:spcPts val="7279"/>
              </a:lnSpc>
            </a:pPr>
            <a:r>
              <a:rPr lang="tr-TR" sz="5199" dirty="0">
                <a:solidFill>
                  <a:srgbClr val="000000"/>
                </a:solidFill>
                <a:latin typeface="Arial Bold"/>
              </a:rPr>
              <a:t>SINIR</a:t>
            </a:r>
            <a:endParaRPr lang="en-US" sz="5199" dirty="0">
              <a:solidFill>
                <a:srgbClr val="000000"/>
              </a:solidFill>
              <a:latin typeface="Arial Bold"/>
            </a:endParaRPr>
          </a:p>
        </p:txBody>
      </p:sp>
      <p:grpSp>
        <p:nvGrpSpPr>
          <p:cNvPr id="30" name="Group 30"/>
          <p:cNvGrpSpPr/>
          <p:nvPr/>
        </p:nvGrpSpPr>
        <p:grpSpPr>
          <a:xfrm>
            <a:off x="5443765" y="3783803"/>
            <a:ext cx="3580262" cy="864397"/>
            <a:chOff x="0" y="0"/>
            <a:chExt cx="942950" cy="227660"/>
          </a:xfrm>
        </p:grpSpPr>
        <p:sp>
          <p:nvSpPr>
            <p:cNvPr id="31" name="Freeform 31"/>
            <p:cNvSpPr/>
            <p:nvPr/>
          </p:nvSpPr>
          <p:spPr>
            <a:xfrm>
              <a:off x="0" y="0"/>
              <a:ext cx="942950" cy="227660"/>
            </a:xfrm>
            <a:custGeom>
              <a:avLst/>
              <a:gdLst/>
              <a:ahLst/>
              <a:cxnLst/>
              <a:rect l="l" t="t" r="r" b="b"/>
              <a:pathLst>
                <a:path w="942950" h="227660">
                  <a:moveTo>
                    <a:pt x="110282" y="0"/>
                  </a:moveTo>
                  <a:lnTo>
                    <a:pt x="832668" y="0"/>
                  </a:lnTo>
                  <a:cubicBezTo>
                    <a:pt x="861916" y="0"/>
                    <a:pt x="889967" y="11619"/>
                    <a:pt x="910649" y="32301"/>
                  </a:cubicBezTo>
                  <a:cubicBezTo>
                    <a:pt x="931331" y="52983"/>
                    <a:pt x="942950" y="81033"/>
                    <a:pt x="942950" y="110282"/>
                  </a:cubicBezTo>
                  <a:lnTo>
                    <a:pt x="942950" y="117378"/>
                  </a:lnTo>
                  <a:cubicBezTo>
                    <a:pt x="942950" y="178285"/>
                    <a:pt x="893575" y="227660"/>
                    <a:pt x="832668" y="227660"/>
                  </a:cubicBezTo>
                  <a:lnTo>
                    <a:pt x="110282" y="227660"/>
                  </a:lnTo>
                  <a:cubicBezTo>
                    <a:pt x="81033" y="227660"/>
                    <a:pt x="52983" y="216041"/>
                    <a:pt x="32301" y="195359"/>
                  </a:cubicBezTo>
                  <a:cubicBezTo>
                    <a:pt x="11619" y="174677"/>
                    <a:pt x="0" y="146627"/>
                    <a:pt x="0" y="117378"/>
                  </a:cubicBezTo>
                  <a:lnTo>
                    <a:pt x="0" y="110282"/>
                  </a:lnTo>
                  <a:cubicBezTo>
                    <a:pt x="0" y="49375"/>
                    <a:pt x="49375" y="0"/>
                    <a:pt x="110282" y="0"/>
                  </a:cubicBezTo>
                  <a:close/>
                </a:path>
              </a:pathLst>
            </a:custGeom>
            <a:solidFill>
              <a:srgbClr val="FC8F00"/>
            </a:solidFill>
          </p:spPr>
          <p:txBody>
            <a:bodyPr/>
            <a:lstStyle/>
            <a:p>
              <a:endParaRPr lang="tr-TR"/>
            </a:p>
          </p:txBody>
        </p:sp>
        <p:sp>
          <p:nvSpPr>
            <p:cNvPr id="32" name="TextBox 32"/>
            <p:cNvSpPr txBox="1"/>
            <p:nvPr/>
          </p:nvSpPr>
          <p:spPr>
            <a:xfrm>
              <a:off x="0" y="-19050"/>
              <a:ext cx="812800" cy="831850"/>
            </a:xfrm>
            <a:prstGeom prst="rect">
              <a:avLst/>
            </a:prstGeom>
          </p:spPr>
          <p:txBody>
            <a:bodyPr lIns="50800" tIns="50800" rIns="50800" bIns="50800" rtlCol="0" anchor="ctr"/>
            <a:lstStyle/>
            <a:p>
              <a:pPr algn="ctr">
                <a:lnSpc>
                  <a:spcPts val="1743"/>
                </a:lnSpc>
              </a:pPr>
              <a:endParaRPr/>
            </a:p>
          </p:txBody>
        </p:sp>
      </p:grpSp>
      <p:grpSp>
        <p:nvGrpSpPr>
          <p:cNvPr id="33" name="Group 33"/>
          <p:cNvGrpSpPr/>
          <p:nvPr/>
        </p:nvGrpSpPr>
        <p:grpSpPr>
          <a:xfrm>
            <a:off x="9859542" y="3821903"/>
            <a:ext cx="3580262" cy="864397"/>
            <a:chOff x="0" y="0"/>
            <a:chExt cx="942950" cy="227660"/>
          </a:xfrm>
        </p:grpSpPr>
        <p:sp>
          <p:nvSpPr>
            <p:cNvPr id="34" name="Freeform 34"/>
            <p:cNvSpPr/>
            <p:nvPr/>
          </p:nvSpPr>
          <p:spPr>
            <a:xfrm>
              <a:off x="0" y="0"/>
              <a:ext cx="942950" cy="227660"/>
            </a:xfrm>
            <a:custGeom>
              <a:avLst/>
              <a:gdLst/>
              <a:ahLst/>
              <a:cxnLst/>
              <a:rect l="l" t="t" r="r" b="b"/>
              <a:pathLst>
                <a:path w="942950" h="227660">
                  <a:moveTo>
                    <a:pt x="110282" y="0"/>
                  </a:moveTo>
                  <a:lnTo>
                    <a:pt x="832668" y="0"/>
                  </a:lnTo>
                  <a:cubicBezTo>
                    <a:pt x="861916" y="0"/>
                    <a:pt x="889967" y="11619"/>
                    <a:pt x="910649" y="32301"/>
                  </a:cubicBezTo>
                  <a:cubicBezTo>
                    <a:pt x="931331" y="52983"/>
                    <a:pt x="942950" y="81033"/>
                    <a:pt x="942950" y="110282"/>
                  </a:cubicBezTo>
                  <a:lnTo>
                    <a:pt x="942950" y="117378"/>
                  </a:lnTo>
                  <a:cubicBezTo>
                    <a:pt x="942950" y="178285"/>
                    <a:pt x="893575" y="227660"/>
                    <a:pt x="832668" y="227660"/>
                  </a:cubicBezTo>
                  <a:lnTo>
                    <a:pt x="110282" y="227660"/>
                  </a:lnTo>
                  <a:cubicBezTo>
                    <a:pt x="81033" y="227660"/>
                    <a:pt x="52983" y="216041"/>
                    <a:pt x="32301" y="195359"/>
                  </a:cubicBezTo>
                  <a:cubicBezTo>
                    <a:pt x="11619" y="174677"/>
                    <a:pt x="0" y="146627"/>
                    <a:pt x="0" y="117378"/>
                  </a:cubicBezTo>
                  <a:lnTo>
                    <a:pt x="0" y="110282"/>
                  </a:lnTo>
                  <a:cubicBezTo>
                    <a:pt x="0" y="49375"/>
                    <a:pt x="49375" y="0"/>
                    <a:pt x="110282" y="0"/>
                  </a:cubicBezTo>
                  <a:close/>
                </a:path>
              </a:pathLst>
            </a:custGeom>
            <a:solidFill>
              <a:srgbClr val="FC8F00"/>
            </a:solidFill>
          </p:spPr>
          <p:txBody>
            <a:bodyPr/>
            <a:lstStyle/>
            <a:p>
              <a:endParaRPr lang="tr-TR"/>
            </a:p>
          </p:txBody>
        </p:sp>
        <p:sp>
          <p:nvSpPr>
            <p:cNvPr id="35" name="TextBox 35"/>
            <p:cNvSpPr txBox="1"/>
            <p:nvPr/>
          </p:nvSpPr>
          <p:spPr>
            <a:xfrm>
              <a:off x="0" y="-19050"/>
              <a:ext cx="812800" cy="831850"/>
            </a:xfrm>
            <a:prstGeom prst="rect">
              <a:avLst/>
            </a:prstGeom>
          </p:spPr>
          <p:txBody>
            <a:bodyPr lIns="50800" tIns="50800" rIns="50800" bIns="50800" rtlCol="0" anchor="ctr"/>
            <a:lstStyle/>
            <a:p>
              <a:pPr algn="ctr">
                <a:lnSpc>
                  <a:spcPts val="1743"/>
                </a:lnSpc>
              </a:pPr>
              <a:endParaRPr/>
            </a:p>
          </p:txBody>
        </p:sp>
      </p:grpSp>
      <p:grpSp>
        <p:nvGrpSpPr>
          <p:cNvPr id="36" name="Group 36"/>
          <p:cNvGrpSpPr/>
          <p:nvPr/>
        </p:nvGrpSpPr>
        <p:grpSpPr>
          <a:xfrm>
            <a:off x="14211872" y="3785073"/>
            <a:ext cx="3580262" cy="864397"/>
            <a:chOff x="0" y="0"/>
            <a:chExt cx="942950" cy="227660"/>
          </a:xfrm>
        </p:grpSpPr>
        <p:sp>
          <p:nvSpPr>
            <p:cNvPr id="37" name="Freeform 37"/>
            <p:cNvSpPr/>
            <p:nvPr/>
          </p:nvSpPr>
          <p:spPr>
            <a:xfrm>
              <a:off x="0" y="0"/>
              <a:ext cx="942950" cy="227660"/>
            </a:xfrm>
            <a:custGeom>
              <a:avLst/>
              <a:gdLst/>
              <a:ahLst/>
              <a:cxnLst/>
              <a:rect l="l" t="t" r="r" b="b"/>
              <a:pathLst>
                <a:path w="942950" h="227660">
                  <a:moveTo>
                    <a:pt x="110282" y="0"/>
                  </a:moveTo>
                  <a:lnTo>
                    <a:pt x="832668" y="0"/>
                  </a:lnTo>
                  <a:cubicBezTo>
                    <a:pt x="861916" y="0"/>
                    <a:pt x="889967" y="11619"/>
                    <a:pt x="910649" y="32301"/>
                  </a:cubicBezTo>
                  <a:cubicBezTo>
                    <a:pt x="931331" y="52983"/>
                    <a:pt x="942950" y="81033"/>
                    <a:pt x="942950" y="110282"/>
                  </a:cubicBezTo>
                  <a:lnTo>
                    <a:pt x="942950" y="117378"/>
                  </a:lnTo>
                  <a:cubicBezTo>
                    <a:pt x="942950" y="178285"/>
                    <a:pt x="893575" y="227660"/>
                    <a:pt x="832668" y="227660"/>
                  </a:cubicBezTo>
                  <a:lnTo>
                    <a:pt x="110282" y="227660"/>
                  </a:lnTo>
                  <a:cubicBezTo>
                    <a:pt x="81033" y="227660"/>
                    <a:pt x="52983" y="216041"/>
                    <a:pt x="32301" y="195359"/>
                  </a:cubicBezTo>
                  <a:cubicBezTo>
                    <a:pt x="11619" y="174677"/>
                    <a:pt x="0" y="146627"/>
                    <a:pt x="0" y="117378"/>
                  </a:cubicBezTo>
                  <a:lnTo>
                    <a:pt x="0" y="110282"/>
                  </a:lnTo>
                  <a:cubicBezTo>
                    <a:pt x="0" y="49375"/>
                    <a:pt x="49375" y="0"/>
                    <a:pt x="110282" y="0"/>
                  </a:cubicBezTo>
                  <a:close/>
                </a:path>
              </a:pathLst>
            </a:custGeom>
            <a:solidFill>
              <a:srgbClr val="FC8F00"/>
            </a:solidFill>
          </p:spPr>
          <p:txBody>
            <a:bodyPr/>
            <a:lstStyle/>
            <a:p>
              <a:endParaRPr lang="tr-TR"/>
            </a:p>
          </p:txBody>
        </p:sp>
        <p:sp>
          <p:nvSpPr>
            <p:cNvPr id="38" name="TextBox 38"/>
            <p:cNvSpPr txBox="1"/>
            <p:nvPr/>
          </p:nvSpPr>
          <p:spPr>
            <a:xfrm>
              <a:off x="0" y="-19050"/>
              <a:ext cx="812800" cy="831850"/>
            </a:xfrm>
            <a:prstGeom prst="rect">
              <a:avLst/>
            </a:prstGeom>
          </p:spPr>
          <p:txBody>
            <a:bodyPr lIns="50800" tIns="50800" rIns="50800" bIns="50800" rtlCol="0" anchor="ctr"/>
            <a:lstStyle/>
            <a:p>
              <a:pPr algn="ctr">
                <a:lnSpc>
                  <a:spcPts val="1743"/>
                </a:lnSpc>
              </a:pPr>
              <a:endParaRPr/>
            </a:p>
          </p:txBody>
        </p:sp>
      </p:grpSp>
      <p:sp>
        <p:nvSpPr>
          <p:cNvPr id="39" name="TextBox 39"/>
          <p:cNvSpPr txBox="1"/>
          <p:nvPr/>
        </p:nvSpPr>
        <p:spPr>
          <a:xfrm>
            <a:off x="1306084" y="3695700"/>
            <a:ext cx="2751237" cy="991870"/>
          </a:xfrm>
          <a:prstGeom prst="rect">
            <a:avLst/>
          </a:prstGeom>
        </p:spPr>
        <p:txBody>
          <a:bodyPr lIns="0" tIns="0" rIns="0" bIns="0" rtlCol="0" anchor="t">
            <a:spAutoFit/>
          </a:bodyPr>
          <a:lstStyle/>
          <a:p>
            <a:pPr algn="ctr">
              <a:lnSpc>
                <a:spcPts val="7279"/>
              </a:lnSpc>
            </a:pPr>
            <a:r>
              <a:rPr lang="en-US" sz="5199" dirty="0">
                <a:solidFill>
                  <a:srgbClr val="000000"/>
                </a:solidFill>
                <a:latin typeface="Arial Bold"/>
              </a:rPr>
              <a:t>TERDUK</a:t>
            </a:r>
          </a:p>
        </p:txBody>
      </p:sp>
      <p:sp>
        <p:nvSpPr>
          <p:cNvPr id="40" name="TextBox 40"/>
          <p:cNvSpPr txBox="1"/>
          <p:nvPr/>
        </p:nvSpPr>
        <p:spPr>
          <a:xfrm>
            <a:off x="6215062" y="3770630"/>
            <a:ext cx="2090738" cy="991870"/>
          </a:xfrm>
          <a:prstGeom prst="rect">
            <a:avLst/>
          </a:prstGeom>
        </p:spPr>
        <p:txBody>
          <a:bodyPr lIns="0" tIns="0" rIns="0" bIns="0" rtlCol="0" anchor="t">
            <a:spAutoFit/>
          </a:bodyPr>
          <a:lstStyle/>
          <a:p>
            <a:pPr algn="ctr">
              <a:lnSpc>
                <a:spcPts val="7279"/>
              </a:lnSpc>
            </a:pPr>
            <a:r>
              <a:rPr lang="en-US" sz="5199" dirty="0">
                <a:solidFill>
                  <a:srgbClr val="000000"/>
                </a:solidFill>
                <a:latin typeface="Arial Bold"/>
              </a:rPr>
              <a:t>İDRAK</a:t>
            </a:r>
          </a:p>
        </p:txBody>
      </p:sp>
      <p:sp>
        <p:nvSpPr>
          <p:cNvPr id="41" name="TextBox 41"/>
          <p:cNvSpPr txBox="1"/>
          <p:nvPr/>
        </p:nvSpPr>
        <p:spPr>
          <a:xfrm>
            <a:off x="10953155" y="3801506"/>
            <a:ext cx="1467445" cy="884794"/>
          </a:xfrm>
          <a:prstGeom prst="rect">
            <a:avLst/>
          </a:prstGeom>
        </p:spPr>
        <p:txBody>
          <a:bodyPr lIns="0" tIns="0" rIns="0" bIns="0" rtlCol="0" anchor="t">
            <a:spAutoFit/>
          </a:bodyPr>
          <a:lstStyle/>
          <a:p>
            <a:pPr algn="ctr">
              <a:lnSpc>
                <a:spcPts val="7279"/>
              </a:lnSpc>
            </a:pPr>
            <a:r>
              <a:rPr lang="tr-TR" sz="5199" dirty="0">
                <a:solidFill>
                  <a:srgbClr val="000000"/>
                </a:solidFill>
                <a:latin typeface="Arial Bold"/>
              </a:rPr>
              <a:t>Ü</a:t>
            </a:r>
            <a:r>
              <a:rPr lang="en-US" sz="5199" dirty="0">
                <a:solidFill>
                  <a:srgbClr val="000000"/>
                </a:solidFill>
                <a:latin typeface="Arial Bold"/>
              </a:rPr>
              <a:t>GÇ</a:t>
            </a:r>
          </a:p>
        </p:txBody>
      </p:sp>
      <p:sp>
        <p:nvSpPr>
          <p:cNvPr id="42" name="TextBox 42"/>
          <p:cNvSpPr txBox="1"/>
          <p:nvPr/>
        </p:nvSpPr>
        <p:spPr>
          <a:xfrm>
            <a:off x="14633265" y="3771900"/>
            <a:ext cx="2825055" cy="991870"/>
          </a:xfrm>
          <a:prstGeom prst="rect">
            <a:avLst/>
          </a:prstGeom>
        </p:spPr>
        <p:txBody>
          <a:bodyPr lIns="0" tIns="0" rIns="0" bIns="0" rtlCol="0" anchor="t">
            <a:spAutoFit/>
          </a:bodyPr>
          <a:lstStyle/>
          <a:p>
            <a:pPr algn="ctr">
              <a:lnSpc>
                <a:spcPts val="7279"/>
              </a:lnSpc>
            </a:pPr>
            <a:r>
              <a:rPr lang="en-US" sz="5199" dirty="0">
                <a:solidFill>
                  <a:srgbClr val="000000"/>
                </a:solidFill>
                <a:latin typeface="Arial Bold"/>
              </a:rPr>
              <a:t>KLEÖGR</a:t>
            </a:r>
          </a:p>
        </p:txBody>
      </p:sp>
      <p:grpSp>
        <p:nvGrpSpPr>
          <p:cNvPr id="43" name="Group 43"/>
          <p:cNvGrpSpPr/>
          <p:nvPr/>
        </p:nvGrpSpPr>
        <p:grpSpPr>
          <a:xfrm>
            <a:off x="954320" y="7395049"/>
            <a:ext cx="3580262" cy="864397"/>
            <a:chOff x="0" y="0"/>
            <a:chExt cx="942950" cy="227660"/>
          </a:xfrm>
        </p:grpSpPr>
        <p:sp>
          <p:nvSpPr>
            <p:cNvPr id="44" name="Freeform 44"/>
            <p:cNvSpPr/>
            <p:nvPr/>
          </p:nvSpPr>
          <p:spPr>
            <a:xfrm>
              <a:off x="0" y="0"/>
              <a:ext cx="942950" cy="227660"/>
            </a:xfrm>
            <a:custGeom>
              <a:avLst/>
              <a:gdLst/>
              <a:ahLst/>
              <a:cxnLst/>
              <a:rect l="l" t="t" r="r" b="b"/>
              <a:pathLst>
                <a:path w="942950" h="227660">
                  <a:moveTo>
                    <a:pt x="110282" y="0"/>
                  </a:moveTo>
                  <a:lnTo>
                    <a:pt x="832668" y="0"/>
                  </a:lnTo>
                  <a:cubicBezTo>
                    <a:pt x="861916" y="0"/>
                    <a:pt x="889967" y="11619"/>
                    <a:pt x="910649" y="32301"/>
                  </a:cubicBezTo>
                  <a:cubicBezTo>
                    <a:pt x="931331" y="52983"/>
                    <a:pt x="942950" y="81033"/>
                    <a:pt x="942950" y="110282"/>
                  </a:cubicBezTo>
                  <a:lnTo>
                    <a:pt x="942950" y="117378"/>
                  </a:lnTo>
                  <a:cubicBezTo>
                    <a:pt x="942950" y="178285"/>
                    <a:pt x="893575" y="227660"/>
                    <a:pt x="832668" y="227660"/>
                  </a:cubicBezTo>
                  <a:lnTo>
                    <a:pt x="110282" y="227660"/>
                  </a:lnTo>
                  <a:cubicBezTo>
                    <a:pt x="81033" y="227660"/>
                    <a:pt x="52983" y="216041"/>
                    <a:pt x="32301" y="195359"/>
                  </a:cubicBezTo>
                  <a:cubicBezTo>
                    <a:pt x="11619" y="174677"/>
                    <a:pt x="0" y="146627"/>
                    <a:pt x="0" y="117378"/>
                  </a:cubicBezTo>
                  <a:lnTo>
                    <a:pt x="0" y="110282"/>
                  </a:lnTo>
                  <a:cubicBezTo>
                    <a:pt x="0" y="49375"/>
                    <a:pt x="49375" y="0"/>
                    <a:pt x="110282" y="0"/>
                  </a:cubicBezTo>
                  <a:close/>
                </a:path>
              </a:pathLst>
            </a:custGeom>
            <a:solidFill>
              <a:srgbClr val="FC8F00"/>
            </a:solidFill>
          </p:spPr>
          <p:txBody>
            <a:bodyPr/>
            <a:lstStyle/>
            <a:p>
              <a:endParaRPr lang="tr-TR"/>
            </a:p>
          </p:txBody>
        </p:sp>
        <p:sp>
          <p:nvSpPr>
            <p:cNvPr id="45" name="TextBox 45"/>
            <p:cNvSpPr txBox="1"/>
            <p:nvPr/>
          </p:nvSpPr>
          <p:spPr>
            <a:xfrm>
              <a:off x="0" y="-19050"/>
              <a:ext cx="812800" cy="831850"/>
            </a:xfrm>
            <a:prstGeom prst="rect">
              <a:avLst/>
            </a:prstGeom>
          </p:spPr>
          <p:txBody>
            <a:bodyPr lIns="50800" tIns="50800" rIns="50800" bIns="50800" rtlCol="0" anchor="ctr"/>
            <a:lstStyle/>
            <a:p>
              <a:pPr algn="ctr">
                <a:lnSpc>
                  <a:spcPts val="1743"/>
                </a:lnSpc>
              </a:pPr>
              <a:endParaRPr/>
            </a:p>
          </p:txBody>
        </p:sp>
      </p:grpSp>
      <p:grpSp>
        <p:nvGrpSpPr>
          <p:cNvPr id="46" name="Group 46"/>
          <p:cNvGrpSpPr/>
          <p:nvPr/>
        </p:nvGrpSpPr>
        <p:grpSpPr>
          <a:xfrm>
            <a:off x="5411673" y="7403303"/>
            <a:ext cx="3580262" cy="864397"/>
            <a:chOff x="0" y="0"/>
            <a:chExt cx="942950" cy="227660"/>
          </a:xfrm>
        </p:grpSpPr>
        <p:sp>
          <p:nvSpPr>
            <p:cNvPr id="47" name="Freeform 47"/>
            <p:cNvSpPr/>
            <p:nvPr/>
          </p:nvSpPr>
          <p:spPr>
            <a:xfrm>
              <a:off x="0" y="0"/>
              <a:ext cx="942950" cy="227660"/>
            </a:xfrm>
            <a:custGeom>
              <a:avLst/>
              <a:gdLst/>
              <a:ahLst/>
              <a:cxnLst/>
              <a:rect l="l" t="t" r="r" b="b"/>
              <a:pathLst>
                <a:path w="942950" h="227660">
                  <a:moveTo>
                    <a:pt x="110282" y="0"/>
                  </a:moveTo>
                  <a:lnTo>
                    <a:pt x="832668" y="0"/>
                  </a:lnTo>
                  <a:cubicBezTo>
                    <a:pt x="861916" y="0"/>
                    <a:pt x="889967" y="11619"/>
                    <a:pt x="910649" y="32301"/>
                  </a:cubicBezTo>
                  <a:cubicBezTo>
                    <a:pt x="931331" y="52983"/>
                    <a:pt x="942950" y="81033"/>
                    <a:pt x="942950" y="110282"/>
                  </a:cubicBezTo>
                  <a:lnTo>
                    <a:pt x="942950" y="117378"/>
                  </a:lnTo>
                  <a:cubicBezTo>
                    <a:pt x="942950" y="178285"/>
                    <a:pt x="893575" y="227660"/>
                    <a:pt x="832668" y="227660"/>
                  </a:cubicBezTo>
                  <a:lnTo>
                    <a:pt x="110282" y="227660"/>
                  </a:lnTo>
                  <a:cubicBezTo>
                    <a:pt x="81033" y="227660"/>
                    <a:pt x="52983" y="216041"/>
                    <a:pt x="32301" y="195359"/>
                  </a:cubicBezTo>
                  <a:cubicBezTo>
                    <a:pt x="11619" y="174677"/>
                    <a:pt x="0" y="146627"/>
                    <a:pt x="0" y="117378"/>
                  </a:cubicBezTo>
                  <a:lnTo>
                    <a:pt x="0" y="110282"/>
                  </a:lnTo>
                  <a:cubicBezTo>
                    <a:pt x="0" y="49375"/>
                    <a:pt x="49375" y="0"/>
                    <a:pt x="110282" y="0"/>
                  </a:cubicBezTo>
                  <a:close/>
                </a:path>
              </a:pathLst>
            </a:custGeom>
            <a:solidFill>
              <a:srgbClr val="FC8F00"/>
            </a:solidFill>
          </p:spPr>
          <p:txBody>
            <a:bodyPr/>
            <a:lstStyle/>
            <a:p>
              <a:endParaRPr lang="tr-TR"/>
            </a:p>
          </p:txBody>
        </p:sp>
        <p:sp>
          <p:nvSpPr>
            <p:cNvPr id="48" name="TextBox 48"/>
            <p:cNvSpPr txBox="1"/>
            <p:nvPr/>
          </p:nvSpPr>
          <p:spPr>
            <a:xfrm>
              <a:off x="0" y="-19050"/>
              <a:ext cx="812800" cy="831850"/>
            </a:xfrm>
            <a:prstGeom prst="rect">
              <a:avLst/>
            </a:prstGeom>
          </p:spPr>
          <p:txBody>
            <a:bodyPr lIns="50800" tIns="50800" rIns="50800" bIns="50800" rtlCol="0" anchor="ctr"/>
            <a:lstStyle/>
            <a:p>
              <a:pPr algn="ctr">
                <a:lnSpc>
                  <a:spcPts val="1743"/>
                </a:lnSpc>
              </a:pPr>
              <a:endParaRPr/>
            </a:p>
          </p:txBody>
        </p:sp>
      </p:grpSp>
      <p:grpSp>
        <p:nvGrpSpPr>
          <p:cNvPr id="49" name="Group 49"/>
          <p:cNvGrpSpPr/>
          <p:nvPr/>
        </p:nvGrpSpPr>
        <p:grpSpPr>
          <a:xfrm>
            <a:off x="9827451" y="7353300"/>
            <a:ext cx="3580262" cy="864397"/>
            <a:chOff x="0" y="0"/>
            <a:chExt cx="942950" cy="227660"/>
          </a:xfrm>
        </p:grpSpPr>
        <p:sp>
          <p:nvSpPr>
            <p:cNvPr id="50" name="Freeform 50"/>
            <p:cNvSpPr/>
            <p:nvPr/>
          </p:nvSpPr>
          <p:spPr>
            <a:xfrm>
              <a:off x="0" y="0"/>
              <a:ext cx="942950" cy="227660"/>
            </a:xfrm>
            <a:custGeom>
              <a:avLst/>
              <a:gdLst/>
              <a:ahLst/>
              <a:cxnLst/>
              <a:rect l="l" t="t" r="r" b="b"/>
              <a:pathLst>
                <a:path w="942950" h="227660">
                  <a:moveTo>
                    <a:pt x="110282" y="0"/>
                  </a:moveTo>
                  <a:lnTo>
                    <a:pt x="832668" y="0"/>
                  </a:lnTo>
                  <a:cubicBezTo>
                    <a:pt x="861916" y="0"/>
                    <a:pt x="889967" y="11619"/>
                    <a:pt x="910649" y="32301"/>
                  </a:cubicBezTo>
                  <a:cubicBezTo>
                    <a:pt x="931331" y="52983"/>
                    <a:pt x="942950" y="81033"/>
                    <a:pt x="942950" y="110282"/>
                  </a:cubicBezTo>
                  <a:lnTo>
                    <a:pt x="942950" y="117378"/>
                  </a:lnTo>
                  <a:cubicBezTo>
                    <a:pt x="942950" y="178285"/>
                    <a:pt x="893575" y="227660"/>
                    <a:pt x="832668" y="227660"/>
                  </a:cubicBezTo>
                  <a:lnTo>
                    <a:pt x="110282" y="227660"/>
                  </a:lnTo>
                  <a:cubicBezTo>
                    <a:pt x="81033" y="227660"/>
                    <a:pt x="52983" y="216041"/>
                    <a:pt x="32301" y="195359"/>
                  </a:cubicBezTo>
                  <a:cubicBezTo>
                    <a:pt x="11619" y="174677"/>
                    <a:pt x="0" y="146627"/>
                    <a:pt x="0" y="117378"/>
                  </a:cubicBezTo>
                  <a:lnTo>
                    <a:pt x="0" y="110282"/>
                  </a:lnTo>
                  <a:cubicBezTo>
                    <a:pt x="0" y="49375"/>
                    <a:pt x="49375" y="0"/>
                    <a:pt x="110282" y="0"/>
                  </a:cubicBezTo>
                  <a:close/>
                </a:path>
              </a:pathLst>
            </a:custGeom>
            <a:solidFill>
              <a:srgbClr val="FC8F00"/>
            </a:solidFill>
          </p:spPr>
          <p:txBody>
            <a:bodyPr/>
            <a:lstStyle/>
            <a:p>
              <a:endParaRPr lang="tr-TR"/>
            </a:p>
          </p:txBody>
        </p:sp>
        <p:sp>
          <p:nvSpPr>
            <p:cNvPr id="51" name="TextBox 51"/>
            <p:cNvSpPr txBox="1"/>
            <p:nvPr/>
          </p:nvSpPr>
          <p:spPr>
            <a:xfrm>
              <a:off x="0" y="-19050"/>
              <a:ext cx="812800" cy="831850"/>
            </a:xfrm>
            <a:prstGeom prst="rect">
              <a:avLst/>
            </a:prstGeom>
          </p:spPr>
          <p:txBody>
            <a:bodyPr lIns="50800" tIns="50800" rIns="50800" bIns="50800" rtlCol="0" anchor="ctr"/>
            <a:lstStyle/>
            <a:p>
              <a:pPr algn="ctr">
                <a:lnSpc>
                  <a:spcPts val="1743"/>
                </a:lnSpc>
              </a:pPr>
              <a:endParaRPr/>
            </a:p>
          </p:txBody>
        </p:sp>
      </p:grpSp>
      <p:grpSp>
        <p:nvGrpSpPr>
          <p:cNvPr id="52" name="Group 52"/>
          <p:cNvGrpSpPr/>
          <p:nvPr/>
        </p:nvGrpSpPr>
        <p:grpSpPr>
          <a:xfrm>
            <a:off x="14221397" y="7440850"/>
            <a:ext cx="3580262" cy="864397"/>
            <a:chOff x="0" y="0"/>
            <a:chExt cx="942950" cy="227660"/>
          </a:xfrm>
        </p:grpSpPr>
        <p:sp>
          <p:nvSpPr>
            <p:cNvPr id="53" name="Freeform 53"/>
            <p:cNvSpPr/>
            <p:nvPr/>
          </p:nvSpPr>
          <p:spPr>
            <a:xfrm>
              <a:off x="0" y="0"/>
              <a:ext cx="942950" cy="227660"/>
            </a:xfrm>
            <a:custGeom>
              <a:avLst/>
              <a:gdLst/>
              <a:ahLst/>
              <a:cxnLst/>
              <a:rect l="l" t="t" r="r" b="b"/>
              <a:pathLst>
                <a:path w="942950" h="227660">
                  <a:moveTo>
                    <a:pt x="110282" y="0"/>
                  </a:moveTo>
                  <a:lnTo>
                    <a:pt x="832668" y="0"/>
                  </a:lnTo>
                  <a:cubicBezTo>
                    <a:pt x="861916" y="0"/>
                    <a:pt x="889967" y="11619"/>
                    <a:pt x="910649" y="32301"/>
                  </a:cubicBezTo>
                  <a:cubicBezTo>
                    <a:pt x="931331" y="52983"/>
                    <a:pt x="942950" y="81033"/>
                    <a:pt x="942950" y="110282"/>
                  </a:cubicBezTo>
                  <a:lnTo>
                    <a:pt x="942950" y="117378"/>
                  </a:lnTo>
                  <a:cubicBezTo>
                    <a:pt x="942950" y="178285"/>
                    <a:pt x="893575" y="227660"/>
                    <a:pt x="832668" y="227660"/>
                  </a:cubicBezTo>
                  <a:lnTo>
                    <a:pt x="110282" y="227660"/>
                  </a:lnTo>
                  <a:cubicBezTo>
                    <a:pt x="81033" y="227660"/>
                    <a:pt x="52983" y="216041"/>
                    <a:pt x="32301" y="195359"/>
                  </a:cubicBezTo>
                  <a:cubicBezTo>
                    <a:pt x="11619" y="174677"/>
                    <a:pt x="0" y="146627"/>
                    <a:pt x="0" y="117378"/>
                  </a:cubicBezTo>
                  <a:lnTo>
                    <a:pt x="0" y="110282"/>
                  </a:lnTo>
                  <a:cubicBezTo>
                    <a:pt x="0" y="49375"/>
                    <a:pt x="49375" y="0"/>
                    <a:pt x="110282" y="0"/>
                  </a:cubicBezTo>
                  <a:close/>
                </a:path>
              </a:pathLst>
            </a:custGeom>
            <a:solidFill>
              <a:srgbClr val="FC8F00"/>
            </a:solidFill>
          </p:spPr>
          <p:txBody>
            <a:bodyPr/>
            <a:lstStyle/>
            <a:p>
              <a:endParaRPr lang="tr-TR"/>
            </a:p>
          </p:txBody>
        </p:sp>
        <p:sp>
          <p:nvSpPr>
            <p:cNvPr id="54" name="TextBox 54"/>
            <p:cNvSpPr txBox="1"/>
            <p:nvPr/>
          </p:nvSpPr>
          <p:spPr>
            <a:xfrm>
              <a:off x="0" y="-19050"/>
              <a:ext cx="812800" cy="831850"/>
            </a:xfrm>
            <a:prstGeom prst="rect">
              <a:avLst/>
            </a:prstGeom>
          </p:spPr>
          <p:txBody>
            <a:bodyPr lIns="50800" tIns="50800" rIns="50800" bIns="50800" rtlCol="0" anchor="ctr"/>
            <a:lstStyle/>
            <a:p>
              <a:pPr algn="ctr">
                <a:lnSpc>
                  <a:spcPts val="1743"/>
                </a:lnSpc>
              </a:pPr>
              <a:endParaRPr/>
            </a:p>
          </p:txBody>
        </p:sp>
      </p:grpSp>
      <p:sp>
        <p:nvSpPr>
          <p:cNvPr id="55" name="TextBox 55"/>
          <p:cNvSpPr txBox="1"/>
          <p:nvPr/>
        </p:nvSpPr>
        <p:spPr>
          <a:xfrm>
            <a:off x="1648867" y="7277100"/>
            <a:ext cx="2237333" cy="991870"/>
          </a:xfrm>
          <a:prstGeom prst="rect">
            <a:avLst/>
          </a:prstGeom>
        </p:spPr>
        <p:txBody>
          <a:bodyPr lIns="0" tIns="0" rIns="0" bIns="0" rtlCol="0" anchor="t">
            <a:spAutoFit/>
          </a:bodyPr>
          <a:lstStyle/>
          <a:p>
            <a:pPr algn="ctr">
              <a:lnSpc>
                <a:spcPts val="7279"/>
              </a:lnSpc>
            </a:pPr>
            <a:r>
              <a:rPr lang="en-US" sz="5199" dirty="0">
                <a:solidFill>
                  <a:srgbClr val="000000"/>
                </a:solidFill>
                <a:latin typeface="Arial Bold"/>
              </a:rPr>
              <a:t>AHALL</a:t>
            </a:r>
          </a:p>
        </p:txBody>
      </p:sp>
      <p:sp>
        <p:nvSpPr>
          <p:cNvPr id="56" name="TextBox 56"/>
          <p:cNvSpPr txBox="1"/>
          <p:nvPr/>
        </p:nvSpPr>
        <p:spPr>
          <a:xfrm>
            <a:off x="5932140" y="7352030"/>
            <a:ext cx="2678460" cy="991870"/>
          </a:xfrm>
          <a:prstGeom prst="rect">
            <a:avLst/>
          </a:prstGeom>
        </p:spPr>
        <p:txBody>
          <a:bodyPr lIns="0" tIns="0" rIns="0" bIns="0" rtlCol="0" anchor="t">
            <a:spAutoFit/>
          </a:bodyPr>
          <a:lstStyle/>
          <a:p>
            <a:pPr algn="ctr">
              <a:lnSpc>
                <a:spcPts val="7279"/>
              </a:lnSpc>
            </a:pPr>
            <a:r>
              <a:rPr lang="en-US" sz="5199" dirty="0">
                <a:solidFill>
                  <a:srgbClr val="000000"/>
                </a:solidFill>
                <a:latin typeface="Arial Bold"/>
              </a:rPr>
              <a:t>VKETUV</a:t>
            </a:r>
          </a:p>
        </p:txBody>
      </p:sp>
      <p:sp>
        <p:nvSpPr>
          <p:cNvPr id="57" name="TextBox 57"/>
          <p:cNvSpPr txBox="1"/>
          <p:nvPr/>
        </p:nvSpPr>
        <p:spPr>
          <a:xfrm>
            <a:off x="10896600" y="7378227"/>
            <a:ext cx="1540669" cy="991870"/>
          </a:xfrm>
          <a:prstGeom prst="rect">
            <a:avLst/>
          </a:prstGeom>
        </p:spPr>
        <p:txBody>
          <a:bodyPr lIns="0" tIns="0" rIns="0" bIns="0" rtlCol="0" anchor="t">
            <a:spAutoFit/>
          </a:bodyPr>
          <a:lstStyle/>
          <a:p>
            <a:pPr algn="ctr">
              <a:lnSpc>
                <a:spcPts val="7279"/>
              </a:lnSpc>
            </a:pPr>
            <a:r>
              <a:rPr lang="en-US" sz="5199" dirty="0">
                <a:solidFill>
                  <a:srgbClr val="000000"/>
                </a:solidFill>
                <a:latin typeface="Arial Bold"/>
              </a:rPr>
              <a:t>İCAZ</a:t>
            </a:r>
          </a:p>
        </p:txBody>
      </p:sp>
      <p:sp>
        <p:nvSpPr>
          <p:cNvPr id="58" name="TextBox 58"/>
          <p:cNvSpPr txBox="1"/>
          <p:nvPr/>
        </p:nvSpPr>
        <p:spPr>
          <a:xfrm>
            <a:off x="15070562" y="7353300"/>
            <a:ext cx="1862882" cy="1041400"/>
          </a:xfrm>
          <a:prstGeom prst="rect">
            <a:avLst/>
          </a:prstGeom>
        </p:spPr>
        <p:txBody>
          <a:bodyPr lIns="0" tIns="0" rIns="0" bIns="0" rtlCol="0" anchor="t">
            <a:spAutoFit/>
          </a:bodyPr>
          <a:lstStyle/>
          <a:p>
            <a:pPr algn="ctr">
              <a:lnSpc>
                <a:spcPts val="7699"/>
              </a:lnSpc>
            </a:pPr>
            <a:r>
              <a:rPr lang="en-US" sz="5499" dirty="0">
                <a:solidFill>
                  <a:srgbClr val="000000"/>
                </a:solidFill>
                <a:latin typeface="Arial Bold"/>
              </a:rPr>
              <a:t>IRSIN</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9"/>
                                        </p:tgtEl>
                                        <p:attrNameLst>
                                          <p:attrName>ppt_x</p:attrName>
                                        </p:attrNameLst>
                                      </p:cBhvr>
                                      <p:tavLst>
                                        <p:tav tm="0">
                                          <p:val>
                                            <p:strVal val="ppt_x"/>
                                          </p:val>
                                        </p:tav>
                                        <p:tav tm="100000">
                                          <p:val>
                                            <p:strVal val="ppt_x"/>
                                          </p:val>
                                        </p:tav>
                                      </p:tavLst>
                                    </p:anim>
                                    <p:anim calcmode="lin" valueType="num">
                                      <p:cBhvr additive="base">
                                        <p:cTn id="7" dur="500"/>
                                        <p:tgtEl>
                                          <p:spTgt spid="39"/>
                                        </p:tgtEl>
                                        <p:attrNameLst>
                                          <p:attrName>ppt_y</p:attrName>
                                        </p:attrNameLst>
                                      </p:cBhvr>
                                      <p:tavLst>
                                        <p:tav tm="0">
                                          <p:val>
                                            <p:strVal val="ppt_y"/>
                                          </p:val>
                                        </p:tav>
                                        <p:tav tm="100000">
                                          <p:val>
                                            <p:strVal val="1+ppt_h/2"/>
                                          </p:val>
                                        </p:tav>
                                      </p:tavLst>
                                    </p:anim>
                                    <p:set>
                                      <p:cBhvr>
                                        <p:cTn id="8" dur="1" fill="hold">
                                          <p:stCondLst>
                                            <p:cond delay="499"/>
                                          </p:stCondLst>
                                        </p:cTn>
                                        <p:tgtEl>
                                          <p:spTgt spid="39"/>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20"/>
                                        </p:tgtEl>
                                        <p:attrNameLst>
                                          <p:attrName>ppt_x</p:attrName>
                                        </p:attrNameLst>
                                      </p:cBhvr>
                                      <p:tavLst>
                                        <p:tav tm="0">
                                          <p:val>
                                            <p:strVal val="ppt_x"/>
                                          </p:val>
                                        </p:tav>
                                        <p:tav tm="100000">
                                          <p:val>
                                            <p:strVal val="ppt_x"/>
                                          </p:val>
                                        </p:tav>
                                      </p:tavLst>
                                    </p:anim>
                                    <p:anim calcmode="lin" valueType="num">
                                      <p:cBhvr additive="base">
                                        <p:cTn id="11" dur="500"/>
                                        <p:tgtEl>
                                          <p:spTgt spid="20"/>
                                        </p:tgtEl>
                                        <p:attrNameLst>
                                          <p:attrName>ppt_y</p:attrName>
                                        </p:attrNameLst>
                                      </p:cBhvr>
                                      <p:tavLst>
                                        <p:tav tm="0">
                                          <p:val>
                                            <p:strVal val="ppt_y"/>
                                          </p:val>
                                        </p:tav>
                                        <p:tav tm="100000">
                                          <p:val>
                                            <p:strVal val="1+ppt_h/2"/>
                                          </p:val>
                                        </p:tav>
                                      </p:tavLst>
                                    </p:anim>
                                    <p:set>
                                      <p:cBhvr>
                                        <p:cTn id="12" dur="1" fill="hold">
                                          <p:stCondLst>
                                            <p:cond delay="499"/>
                                          </p:stCondLst>
                                        </p:cTn>
                                        <p:tgtEl>
                                          <p:spTgt spid="2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0" nodeType="clickEffect">
                                  <p:stCondLst>
                                    <p:cond delay="0"/>
                                  </p:stCondLst>
                                  <p:childTnLst>
                                    <p:anim calcmode="lin" valueType="num">
                                      <p:cBhvr additive="base">
                                        <p:cTn id="16" dur="500"/>
                                        <p:tgtEl>
                                          <p:spTgt spid="40"/>
                                        </p:tgtEl>
                                        <p:attrNameLst>
                                          <p:attrName>ppt_x</p:attrName>
                                        </p:attrNameLst>
                                      </p:cBhvr>
                                      <p:tavLst>
                                        <p:tav tm="0">
                                          <p:val>
                                            <p:strVal val="ppt_x"/>
                                          </p:val>
                                        </p:tav>
                                        <p:tav tm="100000">
                                          <p:val>
                                            <p:strVal val="ppt_x"/>
                                          </p:val>
                                        </p:tav>
                                      </p:tavLst>
                                    </p:anim>
                                    <p:anim calcmode="lin" valueType="num">
                                      <p:cBhvr additive="base">
                                        <p:cTn id="17" dur="500"/>
                                        <p:tgtEl>
                                          <p:spTgt spid="40"/>
                                        </p:tgtEl>
                                        <p:attrNameLst>
                                          <p:attrName>ppt_y</p:attrName>
                                        </p:attrNameLst>
                                      </p:cBhvr>
                                      <p:tavLst>
                                        <p:tav tm="0">
                                          <p:val>
                                            <p:strVal val="ppt_y"/>
                                          </p:val>
                                        </p:tav>
                                        <p:tav tm="100000">
                                          <p:val>
                                            <p:strVal val="1+ppt_h/2"/>
                                          </p:val>
                                        </p:tav>
                                      </p:tavLst>
                                    </p:anim>
                                    <p:set>
                                      <p:cBhvr>
                                        <p:cTn id="18" dur="1" fill="hold">
                                          <p:stCondLst>
                                            <p:cond delay="499"/>
                                          </p:stCondLst>
                                        </p:cTn>
                                        <p:tgtEl>
                                          <p:spTgt spid="40"/>
                                        </p:tgtEl>
                                        <p:attrNameLst>
                                          <p:attrName>style.visibility</p:attrName>
                                        </p:attrNameLst>
                                      </p:cBhvr>
                                      <p:to>
                                        <p:strVal val="hidden"/>
                                      </p:to>
                                    </p:set>
                                  </p:childTnLst>
                                </p:cTn>
                              </p:par>
                              <p:par>
                                <p:cTn id="19" presetID="2" presetClass="exit" presetSubtype="4" fill="hold" nodeType="withEffect">
                                  <p:stCondLst>
                                    <p:cond delay="0"/>
                                  </p:stCondLst>
                                  <p:childTnLst>
                                    <p:anim calcmode="lin" valueType="num">
                                      <p:cBhvr additive="base">
                                        <p:cTn id="20" dur="500"/>
                                        <p:tgtEl>
                                          <p:spTgt spid="30"/>
                                        </p:tgtEl>
                                        <p:attrNameLst>
                                          <p:attrName>ppt_x</p:attrName>
                                        </p:attrNameLst>
                                      </p:cBhvr>
                                      <p:tavLst>
                                        <p:tav tm="0">
                                          <p:val>
                                            <p:strVal val="ppt_x"/>
                                          </p:val>
                                        </p:tav>
                                        <p:tav tm="100000">
                                          <p:val>
                                            <p:strVal val="ppt_x"/>
                                          </p:val>
                                        </p:tav>
                                      </p:tavLst>
                                    </p:anim>
                                    <p:anim calcmode="lin" valueType="num">
                                      <p:cBhvr additive="base">
                                        <p:cTn id="21" dur="500"/>
                                        <p:tgtEl>
                                          <p:spTgt spid="30"/>
                                        </p:tgtEl>
                                        <p:attrNameLst>
                                          <p:attrName>ppt_y</p:attrName>
                                        </p:attrNameLst>
                                      </p:cBhvr>
                                      <p:tavLst>
                                        <p:tav tm="0">
                                          <p:val>
                                            <p:strVal val="ppt_y"/>
                                          </p:val>
                                        </p:tav>
                                        <p:tav tm="100000">
                                          <p:val>
                                            <p:strVal val="1+ppt_h/2"/>
                                          </p:val>
                                        </p:tav>
                                      </p:tavLst>
                                    </p:anim>
                                    <p:set>
                                      <p:cBhvr>
                                        <p:cTn id="22" dur="1" fill="hold">
                                          <p:stCondLst>
                                            <p:cond delay="499"/>
                                          </p:stCondLst>
                                        </p:cTn>
                                        <p:tgtEl>
                                          <p:spTgt spid="3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grpId="0" nodeType="clickEffect">
                                  <p:stCondLst>
                                    <p:cond delay="0"/>
                                  </p:stCondLst>
                                  <p:childTnLst>
                                    <p:anim calcmode="lin" valueType="num">
                                      <p:cBhvr additive="base">
                                        <p:cTn id="26" dur="500"/>
                                        <p:tgtEl>
                                          <p:spTgt spid="41"/>
                                        </p:tgtEl>
                                        <p:attrNameLst>
                                          <p:attrName>ppt_x</p:attrName>
                                        </p:attrNameLst>
                                      </p:cBhvr>
                                      <p:tavLst>
                                        <p:tav tm="0">
                                          <p:val>
                                            <p:strVal val="ppt_x"/>
                                          </p:val>
                                        </p:tav>
                                        <p:tav tm="100000">
                                          <p:val>
                                            <p:strVal val="ppt_x"/>
                                          </p:val>
                                        </p:tav>
                                      </p:tavLst>
                                    </p:anim>
                                    <p:anim calcmode="lin" valueType="num">
                                      <p:cBhvr additive="base">
                                        <p:cTn id="27" dur="500"/>
                                        <p:tgtEl>
                                          <p:spTgt spid="41"/>
                                        </p:tgtEl>
                                        <p:attrNameLst>
                                          <p:attrName>ppt_y</p:attrName>
                                        </p:attrNameLst>
                                      </p:cBhvr>
                                      <p:tavLst>
                                        <p:tav tm="0">
                                          <p:val>
                                            <p:strVal val="ppt_y"/>
                                          </p:val>
                                        </p:tav>
                                        <p:tav tm="100000">
                                          <p:val>
                                            <p:strVal val="1+ppt_h/2"/>
                                          </p:val>
                                        </p:tav>
                                      </p:tavLst>
                                    </p:anim>
                                    <p:set>
                                      <p:cBhvr>
                                        <p:cTn id="28" dur="1" fill="hold">
                                          <p:stCondLst>
                                            <p:cond delay="499"/>
                                          </p:stCondLst>
                                        </p:cTn>
                                        <p:tgtEl>
                                          <p:spTgt spid="41"/>
                                        </p:tgtEl>
                                        <p:attrNameLst>
                                          <p:attrName>style.visibility</p:attrName>
                                        </p:attrNameLst>
                                      </p:cBhvr>
                                      <p:to>
                                        <p:strVal val="hidden"/>
                                      </p:to>
                                    </p:set>
                                  </p:childTnLst>
                                </p:cTn>
                              </p:par>
                              <p:par>
                                <p:cTn id="29" presetID="2" presetClass="exit" presetSubtype="4" fill="hold" nodeType="withEffect">
                                  <p:stCondLst>
                                    <p:cond delay="0"/>
                                  </p:stCondLst>
                                  <p:childTnLst>
                                    <p:anim calcmode="lin" valueType="num">
                                      <p:cBhvr additive="base">
                                        <p:cTn id="30" dur="500"/>
                                        <p:tgtEl>
                                          <p:spTgt spid="33"/>
                                        </p:tgtEl>
                                        <p:attrNameLst>
                                          <p:attrName>ppt_x</p:attrName>
                                        </p:attrNameLst>
                                      </p:cBhvr>
                                      <p:tavLst>
                                        <p:tav tm="0">
                                          <p:val>
                                            <p:strVal val="ppt_x"/>
                                          </p:val>
                                        </p:tav>
                                        <p:tav tm="100000">
                                          <p:val>
                                            <p:strVal val="ppt_x"/>
                                          </p:val>
                                        </p:tav>
                                      </p:tavLst>
                                    </p:anim>
                                    <p:anim calcmode="lin" valueType="num">
                                      <p:cBhvr additive="base">
                                        <p:cTn id="31" dur="500"/>
                                        <p:tgtEl>
                                          <p:spTgt spid="33"/>
                                        </p:tgtEl>
                                        <p:attrNameLst>
                                          <p:attrName>ppt_y</p:attrName>
                                        </p:attrNameLst>
                                      </p:cBhvr>
                                      <p:tavLst>
                                        <p:tav tm="0">
                                          <p:val>
                                            <p:strVal val="ppt_y"/>
                                          </p:val>
                                        </p:tav>
                                        <p:tav tm="100000">
                                          <p:val>
                                            <p:strVal val="1+ppt_h/2"/>
                                          </p:val>
                                        </p:tav>
                                      </p:tavLst>
                                    </p:anim>
                                    <p:set>
                                      <p:cBhvr>
                                        <p:cTn id="32" dur="1" fill="hold">
                                          <p:stCondLst>
                                            <p:cond delay="499"/>
                                          </p:stCondLst>
                                        </p:cTn>
                                        <p:tgtEl>
                                          <p:spTgt spid="3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0" nodeType="clickEffect">
                                  <p:stCondLst>
                                    <p:cond delay="0"/>
                                  </p:stCondLst>
                                  <p:childTnLst>
                                    <p:anim calcmode="lin" valueType="num">
                                      <p:cBhvr additive="base">
                                        <p:cTn id="36" dur="500"/>
                                        <p:tgtEl>
                                          <p:spTgt spid="42"/>
                                        </p:tgtEl>
                                        <p:attrNameLst>
                                          <p:attrName>ppt_x</p:attrName>
                                        </p:attrNameLst>
                                      </p:cBhvr>
                                      <p:tavLst>
                                        <p:tav tm="0">
                                          <p:val>
                                            <p:strVal val="ppt_x"/>
                                          </p:val>
                                        </p:tav>
                                        <p:tav tm="100000">
                                          <p:val>
                                            <p:strVal val="ppt_x"/>
                                          </p:val>
                                        </p:tav>
                                      </p:tavLst>
                                    </p:anim>
                                    <p:anim calcmode="lin" valueType="num">
                                      <p:cBhvr additive="base">
                                        <p:cTn id="37" dur="500"/>
                                        <p:tgtEl>
                                          <p:spTgt spid="42"/>
                                        </p:tgtEl>
                                        <p:attrNameLst>
                                          <p:attrName>ppt_y</p:attrName>
                                        </p:attrNameLst>
                                      </p:cBhvr>
                                      <p:tavLst>
                                        <p:tav tm="0">
                                          <p:val>
                                            <p:strVal val="ppt_y"/>
                                          </p:val>
                                        </p:tav>
                                        <p:tav tm="100000">
                                          <p:val>
                                            <p:strVal val="1+ppt_h/2"/>
                                          </p:val>
                                        </p:tav>
                                      </p:tavLst>
                                    </p:anim>
                                    <p:set>
                                      <p:cBhvr>
                                        <p:cTn id="38" dur="1" fill="hold">
                                          <p:stCondLst>
                                            <p:cond delay="499"/>
                                          </p:stCondLst>
                                        </p:cTn>
                                        <p:tgtEl>
                                          <p:spTgt spid="42"/>
                                        </p:tgtEl>
                                        <p:attrNameLst>
                                          <p:attrName>style.visibility</p:attrName>
                                        </p:attrNameLst>
                                      </p:cBhvr>
                                      <p:to>
                                        <p:strVal val="hidden"/>
                                      </p:to>
                                    </p:set>
                                  </p:childTnLst>
                                </p:cTn>
                              </p:par>
                              <p:par>
                                <p:cTn id="39" presetID="2" presetClass="exit" presetSubtype="4" fill="hold" nodeType="withEffect">
                                  <p:stCondLst>
                                    <p:cond delay="0"/>
                                  </p:stCondLst>
                                  <p:childTnLst>
                                    <p:anim calcmode="lin" valueType="num">
                                      <p:cBhvr additive="base">
                                        <p:cTn id="40" dur="500"/>
                                        <p:tgtEl>
                                          <p:spTgt spid="36"/>
                                        </p:tgtEl>
                                        <p:attrNameLst>
                                          <p:attrName>ppt_x</p:attrName>
                                        </p:attrNameLst>
                                      </p:cBhvr>
                                      <p:tavLst>
                                        <p:tav tm="0">
                                          <p:val>
                                            <p:strVal val="ppt_x"/>
                                          </p:val>
                                        </p:tav>
                                        <p:tav tm="100000">
                                          <p:val>
                                            <p:strVal val="ppt_x"/>
                                          </p:val>
                                        </p:tav>
                                      </p:tavLst>
                                    </p:anim>
                                    <p:anim calcmode="lin" valueType="num">
                                      <p:cBhvr additive="base">
                                        <p:cTn id="41" dur="500"/>
                                        <p:tgtEl>
                                          <p:spTgt spid="36"/>
                                        </p:tgtEl>
                                        <p:attrNameLst>
                                          <p:attrName>ppt_y</p:attrName>
                                        </p:attrNameLst>
                                      </p:cBhvr>
                                      <p:tavLst>
                                        <p:tav tm="0">
                                          <p:val>
                                            <p:strVal val="ppt_y"/>
                                          </p:val>
                                        </p:tav>
                                        <p:tav tm="100000">
                                          <p:val>
                                            <p:strVal val="1+ppt_h/2"/>
                                          </p:val>
                                        </p:tav>
                                      </p:tavLst>
                                    </p:anim>
                                    <p:set>
                                      <p:cBhvr>
                                        <p:cTn id="42" dur="1" fill="hold">
                                          <p:stCondLst>
                                            <p:cond delay="499"/>
                                          </p:stCondLst>
                                        </p:cTn>
                                        <p:tgtEl>
                                          <p:spTgt spid="3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 presetClass="exit" presetSubtype="4" fill="hold" grpId="0" nodeType="clickEffect">
                                  <p:stCondLst>
                                    <p:cond delay="0"/>
                                  </p:stCondLst>
                                  <p:childTnLst>
                                    <p:anim calcmode="lin" valueType="num">
                                      <p:cBhvr additive="base">
                                        <p:cTn id="46" dur="500"/>
                                        <p:tgtEl>
                                          <p:spTgt spid="55"/>
                                        </p:tgtEl>
                                        <p:attrNameLst>
                                          <p:attrName>ppt_x</p:attrName>
                                        </p:attrNameLst>
                                      </p:cBhvr>
                                      <p:tavLst>
                                        <p:tav tm="0">
                                          <p:val>
                                            <p:strVal val="ppt_x"/>
                                          </p:val>
                                        </p:tav>
                                        <p:tav tm="100000">
                                          <p:val>
                                            <p:strVal val="ppt_x"/>
                                          </p:val>
                                        </p:tav>
                                      </p:tavLst>
                                    </p:anim>
                                    <p:anim calcmode="lin" valueType="num">
                                      <p:cBhvr additive="base">
                                        <p:cTn id="47" dur="500"/>
                                        <p:tgtEl>
                                          <p:spTgt spid="55"/>
                                        </p:tgtEl>
                                        <p:attrNameLst>
                                          <p:attrName>ppt_y</p:attrName>
                                        </p:attrNameLst>
                                      </p:cBhvr>
                                      <p:tavLst>
                                        <p:tav tm="0">
                                          <p:val>
                                            <p:strVal val="ppt_y"/>
                                          </p:val>
                                        </p:tav>
                                        <p:tav tm="100000">
                                          <p:val>
                                            <p:strVal val="1+ppt_h/2"/>
                                          </p:val>
                                        </p:tav>
                                      </p:tavLst>
                                    </p:anim>
                                    <p:set>
                                      <p:cBhvr>
                                        <p:cTn id="48" dur="1" fill="hold">
                                          <p:stCondLst>
                                            <p:cond delay="499"/>
                                          </p:stCondLst>
                                        </p:cTn>
                                        <p:tgtEl>
                                          <p:spTgt spid="55"/>
                                        </p:tgtEl>
                                        <p:attrNameLst>
                                          <p:attrName>style.visibility</p:attrName>
                                        </p:attrNameLst>
                                      </p:cBhvr>
                                      <p:to>
                                        <p:strVal val="hidden"/>
                                      </p:to>
                                    </p:set>
                                  </p:childTnLst>
                                </p:cTn>
                              </p:par>
                              <p:par>
                                <p:cTn id="49" presetID="2" presetClass="exit" presetSubtype="4" fill="hold" nodeType="withEffect">
                                  <p:stCondLst>
                                    <p:cond delay="0"/>
                                  </p:stCondLst>
                                  <p:childTnLst>
                                    <p:anim calcmode="lin" valueType="num">
                                      <p:cBhvr additive="base">
                                        <p:cTn id="50" dur="500"/>
                                        <p:tgtEl>
                                          <p:spTgt spid="43"/>
                                        </p:tgtEl>
                                        <p:attrNameLst>
                                          <p:attrName>ppt_x</p:attrName>
                                        </p:attrNameLst>
                                      </p:cBhvr>
                                      <p:tavLst>
                                        <p:tav tm="0">
                                          <p:val>
                                            <p:strVal val="ppt_x"/>
                                          </p:val>
                                        </p:tav>
                                        <p:tav tm="100000">
                                          <p:val>
                                            <p:strVal val="ppt_x"/>
                                          </p:val>
                                        </p:tav>
                                      </p:tavLst>
                                    </p:anim>
                                    <p:anim calcmode="lin" valueType="num">
                                      <p:cBhvr additive="base">
                                        <p:cTn id="51" dur="500"/>
                                        <p:tgtEl>
                                          <p:spTgt spid="43"/>
                                        </p:tgtEl>
                                        <p:attrNameLst>
                                          <p:attrName>ppt_y</p:attrName>
                                        </p:attrNameLst>
                                      </p:cBhvr>
                                      <p:tavLst>
                                        <p:tav tm="0">
                                          <p:val>
                                            <p:strVal val="ppt_y"/>
                                          </p:val>
                                        </p:tav>
                                        <p:tav tm="100000">
                                          <p:val>
                                            <p:strVal val="1+ppt_h/2"/>
                                          </p:val>
                                        </p:tav>
                                      </p:tavLst>
                                    </p:anim>
                                    <p:set>
                                      <p:cBhvr>
                                        <p:cTn id="52" dur="1" fill="hold">
                                          <p:stCondLst>
                                            <p:cond delay="499"/>
                                          </p:stCondLst>
                                        </p:cTn>
                                        <p:tgtEl>
                                          <p:spTgt spid="43"/>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 presetClass="exit" presetSubtype="4" fill="hold" grpId="0" nodeType="clickEffect">
                                  <p:stCondLst>
                                    <p:cond delay="0"/>
                                  </p:stCondLst>
                                  <p:childTnLst>
                                    <p:anim calcmode="lin" valueType="num">
                                      <p:cBhvr additive="base">
                                        <p:cTn id="56" dur="500"/>
                                        <p:tgtEl>
                                          <p:spTgt spid="56"/>
                                        </p:tgtEl>
                                        <p:attrNameLst>
                                          <p:attrName>ppt_x</p:attrName>
                                        </p:attrNameLst>
                                      </p:cBhvr>
                                      <p:tavLst>
                                        <p:tav tm="0">
                                          <p:val>
                                            <p:strVal val="ppt_x"/>
                                          </p:val>
                                        </p:tav>
                                        <p:tav tm="100000">
                                          <p:val>
                                            <p:strVal val="ppt_x"/>
                                          </p:val>
                                        </p:tav>
                                      </p:tavLst>
                                    </p:anim>
                                    <p:anim calcmode="lin" valueType="num">
                                      <p:cBhvr additive="base">
                                        <p:cTn id="57" dur="500"/>
                                        <p:tgtEl>
                                          <p:spTgt spid="56"/>
                                        </p:tgtEl>
                                        <p:attrNameLst>
                                          <p:attrName>ppt_y</p:attrName>
                                        </p:attrNameLst>
                                      </p:cBhvr>
                                      <p:tavLst>
                                        <p:tav tm="0">
                                          <p:val>
                                            <p:strVal val="ppt_y"/>
                                          </p:val>
                                        </p:tav>
                                        <p:tav tm="100000">
                                          <p:val>
                                            <p:strVal val="1+ppt_h/2"/>
                                          </p:val>
                                        </p:tav>
                                      </p:tavLst>
                                    </p:anim>
                                    <p:set>
                                      <p:cBhvr>
                                        <p:cTn id="58" dur="1" fill="hold">
                                          <p:stCondLst>
                                            <p:cond delay="499"/>
                                          </p:stCondLst>
                                        </p:cTn>
                                        <p:tgtEl>
                                          <p:spTgt spid="56"/>
                                        </p:tgtEl>
                                        <p:attrNameLst>
                                          <p:attrName>style.visibility</p:attrName>
                                        </p:attrNameLst>
                                      </p:cBhvr>
                                      <p:to>
                                        <p:strVal val="hidden"/>
                                      </p:to>
                                    </p:set>
                                  </p:childTnLst>
                                </p:cTn>
                              </p:par>
                              <p:par>
                                <p:cTn id="59" presetID="2" presetClass="exit" presetSubtype="4" fill="hold" nodeType="withEffect">
                                  <p:stCondLst>
                                    <p:cond delay="0"/>
                                  </p:stCondLst>
                                  <p:childTnLst>
                                    <p:anim calcmode="lin" valueType="num">
                                      <p:cBhvr additive="base">
                                        <p:cTn id="60" dur="500"/>
                                        <p:tgtEl>
                                          <p:spTgt spid="46"/>
                                        </p:tgtEl>
                                        <p:attrNameLst>
                                          <p:attrName>ppt_x</p:attrName>
                                        </p:attrNameLst>
                                      </p:cBhvr>
                                      <p:tavLst>
                                        <p:tav tm="0">
                                          <p:val>
                                            <p:strVal val="ppt_x"/>
                                          </p:val>
                                        </p:tav>
                                        <p:tav tm="100000">
                                          <p:val>
                                            <p:strVal val="ppt_x"/>
                                          </p:val>
                                        </p:tav>
                                      </p:tavLst>
                                    </p:anim>
                                    <p:anim calcmode="lin" valueType="num">
                                      <p:cBhvr additive="base">
                                        <p:cTn id="61" dur="500"/>
                                        <p:tgtEl>
                                          <p:spTgt spid="46"/>
                                        </p:tgtEl>
                                        <p:attrNameLst>
                                          <p:attrName>ppt_y</p:attrName>
                                        </p:attrNameLst>
                                      </p:cBhvr>
                                      <p:tavLst>
                                        <p:tav tm="0">
                                          <p:val>
                                            <p:strVal val="ppt_y"/>
                                          </p:val>
                                        </p:tav>
                                        <p:tav tm="100000">
                                          <p:val>
                                            <p:strVal val="1+ppt_h/2"/>
                                          </p:val>
                                        </p:tav>
                                      </p:tavLst>
                                    </p:anim>
                                    <p:set>
                                      <p:cBhvr>
                                        <p:cTn id="62" dur="1" fill="hold">
                                          <p:stCondLst>
                                            <p:cond delay="499"/>
                                          </p:stCondLst>
                                        </p:cTn>
                                        <p:tgtEl>
                                          <p:spTgt spid="46"/>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xit" presetSubtype="4" fill="hold" grpId="0" nodeType="clickEffect">
                                  <p:stCondLst>
                                    <p:cond delay="0"/>
                                  </p:stCondLst>
                                  <p:childTnLst>
                                    <p:anim calcmode="lin" valueType="num">
                                      <p:cBhvr additive="base">
                                        <p:cTn id="66" dur="500"/>
                                        <p:tgtEl>
                                          <p:spTgt spid="57"/>
                                        </p:tgtEl>
                                        <p:attrNameLst>
                                          <p:attrName>ppt_x</p:attrName>
                                        </p:attrNameLst>
                                      </p:cBhvr>
                                      <p:tavLst>
                                        <p:tav tm="0">
                                          <p:val>
                                            <p:strVal val="ppt_x"/>
                                          </p:val>
                                        </p:tav>
                                        <p:tav tm="100000">
                                          <p:val>
                                            <p:strVal val="ppt_x"/>
                                          </p:val>
                                        </p:tav>
                                      </p:tavLst>
                                    </p:anim>
                                    <p:anim calcmode="lin" valueType="num">
                                      <p:cBhvr additive="base">
                                        <p:cTn id="67" dur="500"/>
                                        <p:tgtEl>
                                          <p:spTgt spid="57"/>
                                        </p:tgtEl>
                                        <p:attrNameLst>
                                          <p:attrName>ppt_y</p:attrName>
                                        </p:attrNameLst>
                                      </p:cBhvr>
                                      <p:tavLst>
                                        <p:tav tm="0">
                                          <p:val>
                                            <p:strVal val="ppt_y"/>
                                          </p:val>
                                        </p:tav>
                                        <p:tav tm="100000">
                                          <p:val>
                                            <p:strVal val="1+ppt_h/2"/>
                                          </p:val>
                                        </p:tav>
                                      </p:tavLst>
                                    </p:anim>
                                    <p:set>
                                      <p:cBhvr>
                                        <p:cTn id="68" dur="1" fill="hold">
                                          <p:stCondLst>
                                            <p:cond delay="499"/>
                                          </p:stCondLst>
                                        </p:cTn>
                                        <p:tgtEl>
                                          <p:spTgt spid="57"/>
                                        </p:tgtEl>
                                        <p:attrNameLst>
                                          <p:attrName>style.visibility</p:attrName>
                                        </p:attrNameLst>
                                      </p:cBhvr>
                                      <p:to>
                                        <p:strVal val="hidden"/>
                                      </p:to>
                                    </p:set>
                                  </p:childTnLst>
                                </p:cTn>
                              </p:par>
                              <p:par>
                                <p:cTn id="69" presetID="2" presetClass="exit" presetSubtype="4" fill="hold" nodeType="withEffect">
                                  <p:stCondLst>
                                    <p:cond delay="0"/>
                                  </p:stCondLst>
                                  <p:childTnLst>
                                    <p:anim calcmode="lin" valueType="num">
                                      <p:cBhvr additive="base">
                                        <p:cTn id="70" dur="500"/>
                                        <p:tgtEl>
                                          <p:spTgt spid="49"/>
                                        </p:tgtEl>
                                        <p:attrNameLst>
                                          <p:attrName>ppt_x</p:attrName>
                                        </p:attrNameLst>
                                      </p:cBhvr>
                                      <p:tavLst>
                                        <p:tav tm="0">
                                          <p:val>
                                            <p:strVal val="ppt_x"/>
                                          </p:val>
                                        </p:tav>
                                        <p:tav tm="100000">
                                          <p:val>
                                            <p:strVal val="ppt_x"/>
                                          </p:val>
                                        </p:tav>
                                      </p:tavLst>
                                    </p:anim>
                                    <p:anim calcmode="lin" valueType="num">
                                      <p:cBhvr additive="base">
                                        <p:cTn id="71" dur="500"/>
                                        <p:tgtEl>
                                          <p:spTgt spid="49"/>
                                        </p:tgtEl>
                                        <p:attrNameLst>
                                          <p:attrName>ppt_y</p:attrName>
                                        </p:attrNameLst>
                                      </p:cBhvr>
                                      <p:tavLst>
                                        <p:tav tm="0">
                                          <p:val>
                                            <p:strVal val="ppt_y"/>
                                          </p:val>
                                        </p:tav>
                                        <p:tav tm="100000">
                                          <p:val>
                                            <p:strVal val="1+ppt_h/2"/>
                                          </p:val>
                                        </p:tav>
                                      </p:tavLst>
                                    </p:anim>
                                    <p:set>
                                      <p:cBhvr>
                                        <p:cTn id="72" dur="1" fill="hold">
                                          <p:stCondLst>
                                            <p:cond delay="499"/>
                                          </p:stCondLst>
                                        </p:cTn>
                                        <p:tgtEl>
                                          <p:spTgt spid="49"/>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 presetClass="exit" presetSubtype="4" fill="hold" grpId="0" nodeType="clickEffect">
                                  <p:stCondLst>
                                    <p:cond delay="0"/>
                                  </p:stCondLst>
                                  <p:childTnLst>
                                    <p:anim calcmode="lin" valueType="num">
                                      <p:cBhvr additive="base">
                                        <p:cTn id="76" dur="500"/>
                                        <p:tgtEl>
                                          <p:spTgt spid="58"/>
                                        </p:tgtEl>
                                        <p:attrNameLst>
                                          <p:attrName>ppt_x</p:attrName>
                                        </p:attrNameLst>
                                      </p:cBhvr>
                                      <p:tavLst>
                                        <p:tav tm="0">
                                          <p:val>
                                            <p:strVal val="ppt_x"/>
                                          </p:val>
                                        </p:tav>
                                        <p:tav tm="100000">
                                          <p:val>
                                            <p:strVal val="ppt_x"/>
                                          </p:val>
                                        </p:tav>
                                      </p:tavLst>
                                    </p:anim>
                                    <p:anim calcmode="lin" valueType="num">
                                      <p:cBhvr additive="base">
                                        <p:cTn id="77" dur="500"/>
                                        <p:tgtEl>
                                          <p:spTgt spid="58"/>
                                        </p:tgtEl>
                                        <p:attrNameLst>
                                          <p:attrName>ppt_y</p:attrName>
                                        </p:attrNameLst>
                                      </p:cBhvr>
                                      <p:tavLst>
                                        <p:tav tm="0">
                                          <p:val>
                                            <p:strVal val="ppt_y"/>
                                          </p:val>
                                        </p:tav>
                                        <p:tav tm="100000">
                                          <p:val>
                                            <p:strVal val="1+ppt_h/2"/>
                                          </p:val>
                                        </p:tav>
                                      </p:tavLst>
                                    </p:anim>
                                    <p:set>
                                      <p:cBhvr>
                                        <p:cTn id="78" dur="1" fill="hold">
                                          <p:stCondLst>
                                            <p:cond delay="499"/>
                                          </p:stCondLst>
                                        </p:cTn>
                                        <p:tgtEl>
                                          <p:spTgt spid="58"/>
                                        </p:tgtEl>
                                        <p:attrNameLst>
                                          <p:attrName>style.visibility</p:attrName>
                                        </p:attrNameLst>
                                      </p:cBhvr>
                                      <p:to>
                                        <p:strVal val="hidden"/>
                                      </p:to>
                                    </p:set>
                                  </p:childTnLst>
                                </p:cTn>
                              </p:par>
                              <p:par>
                                <p:cTn id="79" presetID="2" presetClass="exit" presetSubtype="4" fill="hold" nodeType="withEffect">
                                  <p:stCondLst>
                                    <p:cond delay="0"/>
                                  </p:stCondLst>
                                  <p:childTnLst>
                                    <p:anim calcmode="lin" valueType="num">
                                      <p:cBhvr additive="base">
                                        <p:cTn id="80" dur="500"/>
                                        <p:tgtEl>
                                          <p:spTgt spid="52"/>
                                        </p:tgtEl>
                                        <p:attrNameLst>
                                          <p:attrName>ppt_x</p:attrName>
                                        </p:attrNameLst>
                                      </p:cBhvr>
                                      <p:tavLst>
                                        <p:tav tm="0">
                                          <p:val>
                                            <p:strVal val="ppt_x"/>
                                          </p:val>
                                        </p:tav>
                                        <p:tav tm="100000">
                                          <p:val>
                                            <p:strVal val="ppt_x"/>
                                          </p:val>
                                        </p:tav>
                                      </p:tavLst>
                                    </p:anim>
                                    <p:anim calcmode="lin" valueType="num">
                                      <p:cBhvr additive="base">
                                        <p:cTn id="81" dur="500"/>
                                        <p:tgtEl>
                                          <p:spTgt spid="52"/>
                                        </p:tgtEl>
                                        <p:attrNameLst>
                                          <p:attrName>ppt_y</p:attrName>
                                        </p:attrNameLst>
                                      </p:cBhvr>
                                      <p:tavLst>
                                        <p:tav tm="0">
                                          <p:val>
                                            <p:strVal val="ppt_y"/>
                                          </p:val>
                                        </p:tav>
                                        <p:tav tm="100000">
                                          <p:val>
                                            <p:strVal val="1+ppt_h/2"/>
                                          </p:val>
                                        </p:tav>
                                      </p:tavLst>
                                    </p:anim>
                                    <p:set>
                                      <p:cBhvr>
                                        <p:cTn id="82" dur="1" fill="hold">
                                          <p:stCondLst>
                                            <p:cond delay="499"/>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55" grpId="0"/>
      <p:bldP spid="56" grpId="0"/>
      <p:bldP spid="57" grpId="0"/>
      <p:bldP spid="5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2FAFF"/>
        </a:solidFill>
        <a:effectLst/>
      </p:bgPr>
    </p:bg>
    <p:spTree>
      <p:nvGrpSpPr>
        <p:cNvPr id="1" name=""/>
        <p:cNvGrpSpPr/>
        <p:nvPr/>
      </p:nvGrpSpPr>
      <p:grpSpPr>
        <a:xfrm>
          <a:off x="0" y="0"/>
          <a:ext cx="0" cy="0"/>
          <a:chOff x="0" y="0"/>
          <a:chExt cx="0" cy="0"/>
        </a:xfrm>
      </p:grpSpPr>
      <p:sp>
        <p:nvSpPr>
          <p:cNvPr id="2" name="Freeform 2"/>
          <p:cNvSpPr/>
          <p:nvPr/>
        </p:nvSpPr>
        <p:spPr>
          <a:xfrm>
            <a:off x="0" y="9638978"/>
            <a:ext cx="18567045" cy="648022"/>
          </a:xfrm>
          <a:custGeom>
            <a:avLst/>
            <a:gdLst/>
            <a:ahLst/>
            <a:cxnLst/>
            <a:rect l="l" t="t" r="r" b="b"/>
            <a:pathLst>
              <a:path w="18567045" h="648022">
                <a:moveTo>
                  <a:pt x="0" y="0"/>
                </a:moveTo>
                <a:lnTo>
                  <a:pt x="18567045" y="0"/>
                </a:lnTo>
                <a:lnTo>
                  <a:pt x="18567045" y="648022"/>
                </a:lnTo>
                <a:lnTo>
                  <a:pt x="0" y="648022"/>
                </a:lnTo>
                <a:lnTo>
                  <a:pt x="0" y="0"/>
                </a:lnTo>
                <a:close/>
              </a:path>
            </a:pathLst>
          </a:custGeom>
          <a:blipFill>
            <a:blip r:embed="rId2"/>
            <a:stretch>
              <a:fillRect t="-378581" b="-1548539"/>
            </a:stretch>
          </a:blipFill>
        </p:spPr>
        <p:txBody>
          <a:bodyPr/>
          <a:lstStyle/>
          <a:p>
            <a:endParaRPr lang="tr-TR"/>
          </a:p>
        </p:txBody>
      </p:sp>
      <p:sp>
        <p:nvSpPr>
          <p:cNvPr id="3" name="Freeform 3"/>
          <p:cNvSpPr/>
          <p:nvPr/>
        </p:nvSpPr>
        <p:spPr>
          <a:xfrm flipV="1">
            <a:off x="15703937" y="-343295"/>
            <a:ext cx="2723586" cy="2464845"/>
          </a:xfrm>
          <a:custGeom>
            <a:avLst/>
            <a:gdLst/>
            <a:ahLst/>
            <a:cxnLst/>
            <a:rect l="l" t="t" r="r" b="b"/>
            <a:pathLst>
              <a:path w="2723586" h="2464845">
                <a:moveTo>
                  <a:pt x="0" y="2464846"/>
                </a:moveTo>
                <a:lnTo>
                  <a:pt x="2723586" y="2464846"/>
                </a:lnTo>
                <a:lnTo>
                  <a:pt x="2723586" y="0"/>
                </a:lnTo>
                <a:lnTo>
                  <a:pt x="0" y="0"/>
                </a:lnTo>
                <a:lnTo>
                  <a:pt x="0" y="2464846"/>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4" name="Freeform 4"/>
          <p:cNvSpPr/>
          <p:nvPr/>
        </p:nvSpPr>
        <p:spPr>
          <a:xfrm>
            <a:off x="0" y="0"/>
            <a:ext cx="18288000" cy="726248"/>
          </a:xfrm>
          <a:custGeom>
            <a:avLst/>
            <a:gdLst/>
            <a:ahLst/>
            <a:cxnLst/>
            <a:rect l="l" t="t" r="r" b="b"/>
            <a:pathLst>
              <a:path w="18288000" h="726248">
                <a:moveTo>
                  <a:pt x="0" y="0"/>
                </a:moveTo>
                <a:lnTo>
                  <a:pt x="18288000" y="0"/>
                </a:lnTo>
                <a:lnTo>
                  <a:pt x="18288000" y="726248"/>
                </a:lnTo>
                <a:lnTo>
                  <a:pt x="0" y="726248"/>
                </a:lnTo>
                <a:lnTo>
                  <a:pt x="0" y="0"/>
                </a:lnTo>
                <a:close/>
              </a:path>
            </a:pathLst>
          </a:custGeom>
          <a:blipFill>
            <a:blip r:embed="rId2"/>
            <a:stretch>
              <a:fillRect l="-762" t="-1370969" r="-762" b="-337803"/>
            </a:stretch>
          </a:blipFill>
        </p:spPr>
        <p:txBody>
          <a:bodyPr/>
          <a:lstStyle/>
          <a:p>
            <a:endParaRPr lang="tr-TR"/>
          </a:p>
        </p:txBody>
      </p:sp>
      <p:sp>
        <p:nvSpPr>
          <p:cNvPr id="5" name="Freeform 5"/>
          <p:cNvSpPr/>
          <p:nvPr/>
        </p:nvSpPr>
        <p:spPr>
          <a:xfrm>
            <a:off x="15284457" y="78546"/>
            <a:ext cx="2721488" cy="1544445"/>
          </a:xfrm>
          <a:custGeom>
            <a:avLst/>
            <a:gdLst/>
            <a:ahLst/>
            <a:cxnLst/>
            <a:rect l="l" t="t" r="r" b="b"/>
            <a:pathLst>
              <a:path w="2721488" h="1544445">
                <a:moveTo>
                  <a:pt x="0" y="0"/>
                </a:moveTo>
                <a:lnTo>
                  <a:pt x="2721489" y="0"/>
                </a:lnTo>
                <a:lnTo>
                  <a:pt x="2721489" y="1544445"/>
                </a:lnTo>
                <a:lnTo>
                  <a:pt x="0" y="154444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6" name="Freeform 6"/>
          <p:cNvSpPr/>
          <p:nvPr/>
        </p:nvSpPr>
        <p:spPr>
          <a:xfrm>
            <a:off x="2428451" y="1959626"/>
            <a:ext cx="2095843" cy="200065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7" name="TextBox 7"/>
          <p:cNvSpPr txBox="1"/>
          <p:nvPr/>
        </p:nvSpPr>
        <p:spPr>
          <a:xfrm>
            <a:off x="15409606" y="465163"/>
            <a:ext cx="2693161" cy="280135"/>
          </a:xfrm>
          <a:prstGeom prst="rect">
            <a:avLst/>
          </a:prstGeom>
        </p:spPr>
        <p:txBody>
          <a:bodyPr lIns="0" tIns="0" rIns="0" bIns="0" rtlCol="0" anchor="t">
            <a:spAutoFit/>
          </a:bodyPr>
          <a:lstStyle/>
          <a:p>
            <a:pPr algn="r">
              <a:lnSpc>
                <a:spcPts val="1676"/>
              </a:lnSpc>
            </a:pPr>
            <a:r>
              <a:rPr lang="en-US" sz="2235">
                <a:solidFill>
                  <a:srgbClr val="365C7C"/>
                </a:solidFill>
                <a:latin typeface="Arial Bold"/>
              </a:rPr>
              <a:t>mikailokumus</a:t>
            </a:r>
            <a:r>
              <a:rPr lang="en-US" sz="2235">
                <a:solidFill>
                  <a:srgbClr val="F2FAFF"/>
                </a:solidFill>
                <a:latin typeface="Arial Bold"/>
              </a:rPr>
              <a:t>.com</a:t>
            </a:r>
          </a:p>
        </p:txBody>
      </p:sp>
      <p:sp>
        <p:nvSpPr>
          <p:cNvPr id="8" name="TextBox 8"/>
          <p:cNvSpPr txBox="1"/>
          <p:nvPr/>
        </p:nvSpPr>
        <p:spPr>
          <a:xfrm>
            <a:off x="15872749" y="850768"/>
            <a:ext cx="1896818" cy="479552"/>
          </a:xfrm>
          <a:prstGeom prst="rect">
            <a:avLst/>
          </a:prstGeom>
        </p:spPr>
        <p:txBody>
          <a:bodyPr lIns="0" tIns="0" rIns="0" bIns="0" rtlCol="0" anchor="t">
            <a:spAutoFit/>
          </a:bodyPr>
          <a:lstStyle/>
          <a:p>
            <a:pPr algn="ctr">
              <a:lnSpc>
                <a:spcPts val="1743"/>
              </a:lnSpc>
            </a:pPr>
            <a:r>
              <a:rPr lang="en-US" sz="1599">
                <a:solidFill>
                  <a:srgbClr val="F2FAFF"/>
                </a:solidFill>
                <a:latin typeface="Arial"/>
              </a:rPr>
              <a:t>Din Kültürü</a:t>
            </a:r>
          </a:p>
          <a:p>
            <a:pPr algn="ctr">
              <a:lnSpc>
                <a:spcPts val="1743"/>
              </a:lnSpc>
            </a:pPr>
            <a:r>
              <a:rPr lang="en-US" sz="1599">
                <a:solidFill>
                  <a:srgbClr val="F2FAFF"/>
                </a:solidFill>
                <a:latin typeface="Arial"/>
              </a:rPr>
              <a:t>Doküman Dünyası</a:t>
            </a:r>
          </a:p>
        </p:txBody>
      </p:sp>
      <p:sp>
        <p:nvSpPr>
          <p:cNvPr id="9" name="TextBox 9"/>
          <p:cNvSpPr txBox="1"/>
          <p:nvPr/>
        </p:nvSpPr>
        <p:spPr>
          <a:xfrm>
            <a:off x="343093" y="55797"/>
            <a:ext cx="12902777" cy="647282"/>
          </a:xfrm>
          <a:prstGeom prst="rect">
            <a:avLst/>
          </a:prstGeom>
        </p:spPr>
        <p:txBody>
          <a:bodyPr lIns="0" tIns="0" rIns="0" bIns="0" rtlCol="0" anchor="t">
            <a:spAutoFit/>
          </a:bodyPr>
          <a:lstStyle/>
          <a:p>
            <a:pPr>
              <a:lnSpc>
                <a:spcPts val="4748"/>
              </a:lnSpc>
            </a:pPr>
            <a:r>
              <a:rPr lang="en-US" sz="3391">
                <a:solidFill>
                  <a:srgbClr val="F2FAFF"/>
                </a:solidFill>
                <a:latin typeface="Arial Bold"/>
              </a:rPr>
              <a:t>5. SINIF / 1. ÜNİTE: ALLAH İNANCI</a:t>
            </a:r>
          </a:p>
        </p:txBody>
      </p:sp>
      <p:sp>
        <p:nvSpPr>
          <p:cNvPr id="10" name="TextBox 10"/>
          <p:cNvSpPr txBox="1"/>
          <p:nvPr/>
        </p:nvSpPr>
        <p:spPr>
          <a:xfrm>
            <a:off x="495866" y="9729083"/>
            <a:ext cx="17296268" cy="436944"/>
          </a:xfrm>
          <a:prstGeom prst="rect">
            <a:avLst/>
          </a:prstGeom>
        </p:spPr>
        <p:txBody>
          <a:bodyPr lIns="0" tIns="0" rIns="0" bIns="0" rtlCol="0" anchor="t">
            <a:spAutoFit/>
          </a:bodyPr>
          <a:lstStyle/>
          <a:p>
            <a:pPr algn="ctr">
              <a:lnSpc>
                <a:spcPts val="3216"/>
              </a:lnSpc>
            </a:pPr>
            <a:r>
              <a:rPr lang="en-US" sz="2297">
                <a:solidFill>
                  <a:srgbClr val="FFFFFF"/>
                </a:solidFill>
                <a:latin typeface="Arial"/>
              </a:rPr>
              <a:t>Bu içeriklerin daha fazlasına GÜNAY YAYINLARI Bumerang Konu Anlatımlı Din Kültürü ve Ahlak Bilgisi kitabından ulaşabilirsiniz.</a:t>
            </a:r>
          </a:p>
        </p:txBody>
      </p:sp>
      <p:sp>
        <p:nvSpPr>
          <p:cNvPr id="11" name="TextBox 11"/>
          <p:cNvSpPr txBox="1"/>
          <p:nvPr/>
        </p:nvSpPr>
        <p:spPr>
          <a:xfrm>
            <a:off x="1028700" y="1084828"/>
            <a:ext cx="17350569" cy="676275"/>
          </a:xfrm>
          <a:prstGeom prst="rect">
            <a:avLst/>
          </a:prstGeom>
        </p:spPr>
        <p:txBody>
          <a:bodyPr lIns="0" tIns="0" rIns="0" bIns="0" rtlCol="0" anchor="t">
            <a:spAutoFit/>
          </a:bodyPr>
          <a:lstStyle/>
          <a:p>
            <a:pPr>
              <a:lnSpc>
                <a:spcPts val="4799"/>
              </a:lnSpc>
            </a:pPr>
            <a:r>
              <a:rPr lang="en-US" sz="3999">
                <a:solidFill>
                  <a:srgbClr val="000000"/>
                </a:solidFill>
                <a:latin typeface="Arial Bold"/>
              </a:rPr>
              <a:t>Haydi kelime oyunu oynayalım.</a:t>
            </a:r>
          </a:p>
        </p:txBody>
      </p:sp>
      <p:sp>
        <p:nvSpPr>
          <p:cNvPr id="12" name="TextBox 12"/>
          <p:cNvSpPr txBox="1"/>
          <p:nvPr/>
        </p:nvSpPr>
        <p:spPr>
          <a:xfrm>
            <a:off x="1028700" y="6483801"/>
            <a:ext cx="14654456" cy="2870200"/>
          </a:xfrm>
          <a:prstGeom prst="rect">
            <a:avLst/>
          </a:prstGeom>
        </p:spPr>
        <p:txBody>
          <a:bodyPr lIns="0" tIns="0" rIns="0" bIns="0" rtlCol="0" anchor="t">
            <a:spAutoFit/>
          </a:bodyPr>
          <a:lstStyle/>
          <a:p>
            <a:pPr>
              <a:lnSpc>
                <a:spcPts val="5599"/>
              </a:lnSpc>
            </a:pPr>
            <a:r>
              <a:rPr lang="en-US" sz="3999">
                <a:solidFill>
                  <a:srgbClr val="000000"/>
                </a:solidFill>
                <a:latin typeface="Arial"/>
              </a:rPr>
              <a:t>• Tanımdan yola çıkarak kavram tahmini yapıyoruz.</a:t>
            </a:r>
          </a:p>
          <a:p>
            <a:pPr>
              <a:lnSpc>
                <a:spcPts val="2800"/>
              </a:lnSpc>
            </a:pPr>
            <a:endParaRPr lang="en-US" sz="3999">
              <a:solidFill>
                <a:srgbClr val="000000"/>
              </a:solidFill>
              <a:latin typeface="Arial"/>
            </a:endParaRPr>
          </a:p>
          <a:p>
            <a:pPr>
              <a:lnSpc>
                <a:spcPts val="5599"/>
              </a:lnSpc>
            </a:pPr>
            <a:r>
              <a:rPr lang="en-US" sz="3999">
                <a:solidFill>
                  <a:srgbClr val="000000"/>
                </a:solidFill>
                <a:latin typeface="Arial"/>
              </a:rPr>
              <a:t>• Almak istediğimiz her harf için bir defa tıklıyoruz.</a:t>
            </a:r>
          </a:p>
          <a:p>
            <a:pPr>
              <a:lnSpc>
                <a:spcPts val="2800"/>
              </a:lnSpc>
            </a:pPr>
            <a:endParaRPr lang="en-US" sz="3999">
              <a:solidFill>
                <a:srgbClr val="000000"/>
              </a:solidFill>
              <a:latin typeface="Arial"/>
            </a:endParaRPr>
          </a:p>
          <a:p>
            <a:pPr>
              <a:lnSpc>
                <a:spcPts val="5599"/>
              </a:lnSpc>
            </a:pPr>
            <a:r>
              <a:rPr lang="en-US" sz="3999">
                <a:solidFill>
                  <a:srgbClr val="000000"/>
                </a:solidFill>
                <a:latin typeface="Arial"/>
              </a:rPr>
              <a:t>• Her bir kutu 10 puan değerindedir.</a:t>
            </a:r>
          </a:p>
        </p:txBody>
      </p:sp>
      <p:sp>
        <p:nvSpPr>
          <p:cNvPr id="13" name="Freeform 13"/>
          <p:cNvSpPr/>
          <p:nvPr/>
        </p:nvSpPr>
        <p:spPr>
          <a:xfrm>
            <a:off x="4695480" y="1959626"/>
            <a:ext cx="2095843" cy="200065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14" name="Freeform 14"/>
          <p:cNvSpPr/>
          <p:nvPr/>
        </p:nvSpPr>
        <p:spPr>
          <a:xfrm>
            <a:off x="6962090" y="1959626"/>
            <a:ext cx="2095843" cy="200065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15" name="Freeform 15"/>
          <p:cNvSpPr/>
          <p:nvPr/>
        </p:nvSpPr>
        <p:spPr>
          <a:xfrm>
            <a:off x="9229383" y="1975595"/>
            <a:ext cx="2095843" cy="2000657"/>
          </a:xfrm>
          <a:custGeom>
            <a:avLst/>
            <a:gdLst/>
            <a:ahLst/>
            <a:cxnLst/>
            <a:rect l="l" t="t" r="r" b="b"/>
            <a:pathLst>
              <a:path w="2095843" h="2000657">
                <a:moveTo>
                  <a:pt x="0" y="0"/>
                </a:moveTo>
                <a:lnTo>
                  <a:pt x="2095844" y="0"/>
                </a:lnTo>
                <a:lnTo>
                  <a:pt x="2095844" y="2000657"/>
                </a:lnTo>
                <a:lnTo>
                  <a:pt x="0" y="20006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16" name="Freeform 16"/>
          <p:cNvSpPr/>
          <p:nvPr/>
        </p:nvSpPr>
        <p:spPr>
          <a:xfrm>
            <a:off x="11496413" y="1975595"/>
            <a:ext cx="2095843" cy="200065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17" name="Freeform 17"/>
          <p:cNvSpPr/>
          <p:nvPr/>
        </p:nvSpPr>
        <p:spPr>
          <a:xfrm>
            <a:off x="13763706" y="1959626"/>
            <a:ext cx="2095843" cy="200065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18" name="Freeform 18"/>
          <p:cNvSpPr/>
          <p:nvPr/>
        </p:nvSpPr>
        <p:spPr>
          <a:xfrm>
            <a:off x="3647481" y="4149242"/>
            <a:ext cx="2095843" cy="200065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19" name="Freeform 19"/>
          <p:cNvSpPr/>
          <p:nvPr/>
        </p:nvSpPr>
        <p:spPr>
          <a:xfrm>
            <a:off x="5914510" y="4149242"/>
            <a:ext cx="2095843" cy="200065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20" name="Freeform 20"/>
          <p:cNvSpPr/>
          <p:nvPr/>
        </p:nvSpPr>
        <p:spPr>
          <a:xfrm>
            <a:off x="8181120" y="4149242"/>
            <a:ext cx="2095843" cy="200065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21" name="Freeform 21"/>
          <p:cNvSpPr/>
          <p:nvPr/>
        </p:nvSpPr>
        <p:spPr>
          <a:xfrm>
            <a:off x="10448413" y="4165211"/>
            <a:ext cx="2095843" cy="2000657"/>
          </a:xfrm>
          <a:custGeom>
            <a:avLst/>
            <a:gdLst/>
            <a:ahLst/>
            <a:cxnLst/>
            <a:rect l="l" t="t" r="r" b="b"/>
            <a:pathLst>
              <a:path w="2095843" h="2000657">
                <a:moveTo>
                  <a:pt x="0" y="0"/>
                </a:moveTo>
                <a:lnTo>
                  <a:pt x="2095844" y="0"/>
                </a:lnTo>
                <a:lnTo>
                  <a:pt x="2095844" y="2000658"/>
                </a:lnTo>
                <a:lnTo>
                  <a:pt x="0" y="200065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22" name="Freeform 22"/>
          <p:cNvSpPr/>
          <p:nvPr/>
        </p:nvSpPr>
        <p:spPr>
          <a:xfrm>
            <a:off x="12715443" y="4165211"/>
            <a:ext cx="2095843" cy="2000657"/>
          </a:xfrm>
          <a:custGeom>
            <a:avLst/>
            <a:gdLst/>
            <a:ahLst/>
            <a:cxnLst/>
            <a:rect l="l" t="t" r="r" b="b"/>
            <a:pathLst>
              <a:path w="2095843" h="2000657">
                <a:moveTo>
                  <a:pt x="0" y="0"/>
                </a:moveTo>
                <a:lnTo>
                  <a:pt x="2095843" y="0"/>
                </a:lnTo>
                <a:lnTo>
                  <a:pt x="2095843" y="2000658"/>
                </a:lnTo>
                <a:lnTo>
                  <a:pt x="0" y="200065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23" name="TextBox 23"/>
          <p:cNvSpPr txBox="1"/>
          <p:nvPr/>
        </p:nvSpPr>
        <p:spPr>
          <a:xfrm>
            <a:off x="3295100" y="2555757"/>
            <a:ext cx="476845" cy="991870"/>
          </a:xfrm>
          <a:prstGeom prst="rect">
            <a:avLst/>
          </a:prstGeom>
        </p:spPr>
        <p:txBody>
          <a:bodyPr lIns="0" tIns="0" rIns="0" bIns="0" rtlCol="0" anchor="t">
            <a:spAutoFit/>
          </a:bodyPr>
          <a:lstStyle/>
          <a:p>
            <a:pPr algn="ctr">
              <a:lnSpc>
                <a:spcPts val="7279"/>
              </a:lnSpc>
            </a:pPr>
            <a:r>
              <a:rPr lang="en-US" sz="5199">
                <a:solidFill>
                  <a:srgbClr val="000000"/>
                </a:solidFill>
                <a:latin typeface="Arial Bold"/>
              </a:rPr>
              <a:t>K</a:t>
            </a:r>
          </a:p>
        </p:txBody>
      </p:sp>
      <p:sp>
        <p:nvSpPr>
          <p:cNvPr id="24" name="TextBox 24"/>
          <p:cNvSpPr txBox="1"/>
          <p:nvPr/>
        </p:nvSpPr>
        <p:spPr>
          <a:xfrm>
            <a:off x="5599336" y="2555757"/>
            <a:ext cx="440531" cy="991870"/>
          </a:xfrm>
          <a:prstGeom prst="rect">
            <a:avLst/>
          </a:prstGeom>
        </p:spPr>
        <p:txBody>
          <a:bodyPr lIns="0" tIns="0" rIns="0" bIns="0" rtlCol="0" anchor="t">
            <a:spAutoFit/>
          </a:bodyPr>
          <a:lstStyle/>
          <a:p>
            <a:pPr algn="ctr">
              <a:lnSpc>
                <a:spcPts val="7279"/>
              </a:lnSpc>
            </a:pPr>
            <a:r>
              <a:rPr lang="en-US" sz="5199">
                <a:solidFill>
                  <a:srgbClr val="000000"/>
                </a:solidFill>
                <a:latin typeface="Arial Bold"/>
              </a:rPr>
              <a:t>E</a:t>
            </a:r>
          </a:p>
        </p:txBody>
      </p:sp>
      <p:sp>
        <p:nvSpPr>
          <p:cNvPr id="25" name="TextBox 25"/>
          <p:cNvSpPr txBox="1"/>
          <p:nvPr/>
        </p:nvSpPr>
        <p:spPr>
          <a:xfrm>
            <a:off x="7885210" y="2555757"/>
            <a:ext cx="403622" cy="991870"/>
          </a:xfrm>
          <a:prstGeom prst="rect">
            <a:avLst/>
          </a:prstGeom>
        </p:spPr>
        <p:txBody>
          <a:bodyPr lIns="0" tIns="0" rIns="0" bIns="0" rtlCol="0" anchor="t">
            <a:spAutoFit/>
          </a:bodyPr>
          <a:lstStyle/>
          <a:p>
            <a:pPr algn="ctr">
              <a:lnSpc>
                <a:spcPts val="7279"/>
              </a:lnSpc>
            </a:pPr>
            <a:r>
              <a:rPr lang="en-US" sz="5199">
                <a:solidFill>
                  <a:srgbClr val="000000"/>
                </a:solidFill>
                <a:latin typeface="Arial Bold"/>
              </a:rPr>
              <a:t>L</a:t>
            </a:r>
          </a:p>
        </p:txBody>
      </p:sp>
      <p:sp>
        <p:nvSpPr>
          <p:cNvPr id="26" name="TextBox 26"/>
          <p:cNvSpPr txBox="1"/>
          <p:nvPr/>
        </p:nvSpPr>
        <p:spPr>
          <a:xfrm>
            <a:off x="10261804" y="2555757"/>
            <a:ext cx="183654" cy="991870"/>
          </a:xfrm>
          <a:prstGeom prst="rect">
            <a:avLst/>
          </a:prstGeom>
        </p:spPr>
        <p:txBody>
          <a:bodyPr lIns="0" tIns="0" rIns="0" bIns="0" rtlCol="0" anchor="t">
            <a:spAutoFit/>
          </a:bodyPr>
          <a:lstStyle/>
          <a:p>
            <a:pPr algn="ctr">
              <a:lnSpc>
                <a:spcPts val="7279"/>
              </a:lnSpc>
            </a:pPr>
            <a:r>
              <a:rPr lang="en-US" sz="5199">
                <a:solidFill>
                  <a:srgbClr val="000000"/>
                </a:solidFill>
                <a:latin typeface="Arial Bold"/>
              </a:rPr>
              <a:t>İ</a:t>
            </a:r>
          </a:p>
        </p:txBody>
      </p:sp>
      <p:sp>
        <p:nvSpPr>
          <p:cNvPr id="27" name="TextBox 27"/>
          <p:cNvSpPr txBox="1"/>
          <p:nvPr/>
        </p:nvSpPr>
        <p:spPr>
          <a:xfrm>
            <a:off x="12345816" y="2555757"/>
            <a:ext cx="550218" cy="991870"/>
          </a:xfrm>
          <a:prstGeom prst="rect">
            <a:avLst/>
          </a:prstGeom>
        </p:spPr>
        <p:txBody>
          <a:bodyPr lIns="0" tIns="0" rIns="0" bIns="0" rtlCol="0" anchor="t">
            <a:spAutoFit/>
          </a:bodyPr>
          <a:lstStyle/>
          <a:p>
            <a:pPr algn="ctr">
              <a:lnSpc>
                <a:spcPts val="7279"/>
              </a:lnSpc>
            </a:pPr>
            <a:r>
              <a:rPr lang="en-US" sz="5199">
                <a:solidFill>
                  <a:srgbClr val="000000"/>
                </a:solidFill>
                <a:latin typeface="Arial Bold"/>
              </a:rPr>
              <a:t>M</a:t>
            </a:r>
          </a:p>
        </p:txBody>
      </p:sp>
      <p:sp>
        <p:nvSpPr>
          <p:cNvPr id="28" name="TextBox 28"/>
          <p:cNvSpPr txBox="1"/>
          <p:nvPr/>
        </p:nvSpPr>
        <p:spPr>
          <a:xfrm>
            <a:off x="14667688" y="2555757"/>
            <a:ext cx="440531" cy="991870"/>
          </a:xfrm>
          <a:prstGeom prst="rect">
            <a:avLst/>
          </a:prstGeom>
        </p:spPr>
        <p:txBody>
          <a:bodyPr lIns="0" tIns="0" rIns="0" bIns="0" rtlCol="0" anchor="t">
            <a:spAutoFit/>
          </a:bodyPr>
          <a:lstStyle/>
          <a:p>
            <a:pPr algn="ctr">
              <a:lnSpc>
                <a:spcPts val="7279"/>
              </a:lnSpc>
            </a:pPr>
            <a:r>
              <a:rPr lang="en-US" sz="5199">
                <a:solidFill>
                  <a:srgbClr val="000000"/>
                </a:solidFill>
                <a:latin typeface="Arial Bold"/>
              </a:rPr>
              <a:t>E</a:t>
            </a:r>
          </a:p>
        </p:txBody>
      </p:sp>
      <p:sp>
        <p:nvSpPr>
          <p:cNvPr id="29" name="TextBox 29"/>
          <p:cNvSpPr txBox="1"/>
          <p:nvPr/>
        </p:nvSpPr>
        <p:spPr>
          <a:xfrm>
            <a:off x="4495601" y="4743761"/>
            <a:ext cx="513904" cy="991870"/>
          </a:xfrm>
          <a:prstGeom prst="rect">
            <a:avLst/>
          </a:prstGeom>
        </p:spPr>
        <p:txBody>
          <a:bodyPr lIns="0" tIns="0" rIns="0" bIns="0" rtlCol="0" anchor="t">
            <a:spAutoFit/>
          </a:bodyPr>
          <a:lstStyle/>
          <a:p>
            <a:pPr algn="ctr">
              <a:lnSpc>
                <a:spcPts val="7279"/>
              </a:lnSpc>
            </a:pPr>
            <a:r>
              <a:rPr lang="en-US" sz="5199">
                <a:solidFill>
                  <a:srgbClr val="000000"/>
                </a:solidFill>
                <a:latin typeface="Arial Bold"/>
              </a:rPr>
              <a:t>O</a:t>
            </a:r>
          </a:p>
        </p:txBody>
      </p:sp>
      <p:sp>
        <p:nvSpPr>
          <p:cNvPr id="30" name="TextBox 30"/>
          <p:cNvSpPr txBox="1"/>
          <p:nvPr/>
        </p:nvSpPr>
        <p:spPr>
          <a:xfrm>
            <a:off x="6818366" y="4743761"/>
            <a:ext cx="440531" cy="991870"/>
          </a:xfrm>
          <a:prstGeom prst="rect">
            <a:avLst/>
          </a:prstGeom>
        </p:spPr>
        <p:txBody>
          <a:bodyPr lIns="0" tIns="0" rIns="0" bIns="0" rtlCol="0" anchor="t">
            <a:spAutoFit/>
          </a:bodyPr>
          <a:lstStyle/>
          <a:p>
            <a:pPr algn="ctr">
              <a:lnSpc>
                <a:spcPts val="7279"/>
              </a:lnSpc>
            </a:pPr>
            <a:r>
              <a:rPr lang="en-US" sz="5199">
                <a:solidFill>
                  <a:srgbClr val="000000"/>
                </a:solidFill>
                <a:latin typeface="Arial Bold"/>
              </a:rPr>
              <a:t>Y</a:t>
            </a:r>
          </a:p>
        </p:txBody>
      </p:sp>
      <p:sp>
        <p:nvSpPr>
          <p:cNvPr id="31" name="TextBox 31"/>
          <p:cNvSpPr txBox="1"/>
          <p:nvPr/>
        </p:nvSpPr>
        <p:spPr>
          <a:xfrm>
            <a:off x="9067628" y="4743761"/>
            <a:ext cx="476845" cy="991870"/>
          </a:xfrm>
          <a:prstGeom prst="rect">
            <a:avLst/>
          </a:prstGeom>
        </p:spPr>
        <p:txBody>
          <a:bodyPr lIns="0" tIns="0" rIns="0" bIns="0" rtlCol="0" anchor="t">
            <a:spAutoFit/>
          </a:bodyPr>
          <a:lstStyle/>
          <a:p>
            <a:pPr algn="ctr">
              <a:lnSpc>
                <a:spcPts val="7279"/>
              </a:lnSpc>
            </a:pPr>
            <a:r>
              <a:rPr lang="en-US" sz="5199">
                <a:solidFill>
                  <a:srgbClr val="000000"/>
                </a:solidFill>
                <a:latin typeface="Arial Bold"/>
              </a:rPr>
              <a:t>U</a:t>
            </a:r>
          </a:p>
        </p:txBody>
      </p:sp>
      <p:sp>
        <p:nvSpPr>
          <p:cNvPr id="32" name="TextBox 32"/>
          <p:cNvSpPr txBox="1"/>
          <p:nvPr/>
        </p:nvSpPr>
        <p:spPr>
          <a:xfrm>
            <a:off x="11334238" y="4743761"/>
            <a:ext cx="476845" cy="991870"/>
          </a:xfrm>
          <a:prstGeom prst="rect">
            <a:avLst/>
          </a:prstGeom>
        </p:spPr>
        <p:txBody>
          <a:bodyPr lIns="0" tIns="0" rIns="0" bIns="0" rtlCol="0" anchor="t">
            <a:spAutoFit/>
          </a:bodyPr>
          <a:lstStyle/>
          <a:p>
            <a:pPr algn="ctr">
              <a:lnSpc>
                <a:spcPts val="7279"/>
              </a:lnSpc>
            </a:pPr>
            <a:r>
              <a:rPr lang="en-US" sz="5199">
                <a:solidFill>
                  <a:srgbClr val="000000"/>
                </a:solidFill>
                <a:latin typeface="Arial Bold"/>
              </a:rPr>
              <a:t>N</a:t>
            </a:r>
          </a:p>
        </p:txBody>
      </p:sp>
      <p:sp>
        <p:nvSpPr>
          <p:cNvPr id="33" name="TextBox 33"/>
          <p:cNvSpPr txBox="1"/>
          <p:nvPr/>
        </p:nvSpPr>
        <p:spPr>
          <a:xfrm>
            <a:off x="13601532" y="4743761"/>
            <a:ext cx="476845" cy="991870"/>
          </a:xfrm>
          <a:prstGeom prst="rect">
            <a:avLst/>
          </a:prstGeom>
        </p:spPr>
        <p:txBody>
          <a:bodyPr lIns="0" tIns="0" rIns="0" bIns="0" rtlCol="0" anchor="t">
            <a:spAutoFit/>
          </a:bodyPr>
          <a:lstStyle/>
          <a:p>
            <a:pPr algn="ctr">
              <a:lnSpc>
                <a:spcPts val="7279"/>
              </a:lnSpc>
            </a:pPr>
            <a:r>
              <a:rPr lang="en-US" sz="5199">
                <a:solidFill>
                  <a:srgbClr val="000000"/>
                </a:solidFill>
                <a:latin typeface="Arial Bold"/>
              </a:rPr>
              <a:t>U</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2FAFF"/>
        </a:solidFill>
        <a:effectLst/>
      </p:bgPr>
    </p:bg>
    <p:spTree>
      <p:nvGrpSpPr>
        <p:cNvPr id="1" name=""/>
        <p:cNvGrpSpPr/>
        <p:nvPr/>
      </p:nvGrpSpPr>
      <p:grpSpPr>
        <a:xfrm>
          <a:off x="0" y="0"/>
          <a:ext cx="0" cy="0"/>
          <a:chOff x="0" y="0"/>
          <a:chExt cx="0" cy="0"/>
        </a:xfrm>
      </p:grpSpPr>
      <p:sp>
        <p:nvSpPr>
          <p:cNvPr id="2" name="Freeform 2"/>
          <p:cNvSpPr/>
          <p:nvPr/>
        </p:nvSpPr>
        <p:spPr>
          <a:xfrm>
            <a:off x="0" y="9638978"/>
            <a:ext cx="18567045" cy="648022"/>
          </a:xfrm>
          <a:custGeom>
            <a:avLst/>
            <a:gdLst/>
            <a:ahLst/>
            <a:cxnLst/>
            <a:rect l="l" t="t" r="r" b="b"/>
            <a:pathLst>
              <a:path w="18567045" h="648022">
                <a:moveTo>
                  <a:pt x="0" y="0"/>
                </a:moveTo>
                <a:lnTo>
                  <a:pt x="18567045" y="0"/>
                </a:lnTo>
                <a:lnTo>
                  <a:pt x="18567045" y="648022"/>
                </a:lnTo>
                <a:lnTo>
                  <a:pt x="0" y="648022"/>
                </a:lnTo>
                <a:lnTo>
                  <a:pt x="0" y="0"/>
                </a:lnTo>
                <a:close/>
              </a:path>
            </a:pathLst>
          </a:custGeom>
          <a:blipFill>
            <a:blip r:embed="rId2"/>
            <a:stretch>
              <a:fillRect t="-378581" b="-1548539"/>
            </a:stretch>
          </a:blipFill>
        </p:spPr>
        <p:txBody>
          <a:bodyPr/>
          <a:lstStyle/>
          <a:p>
            <a:endParaRPr lang="tr-TR"/>
          </a:p>
        </p:txBody>
      </p:sp>
      <p:sp>
        <p:nvSpPr>
          <p:cNvPr id="3" name="Freeform 3"/>
          <p:cNvSpPr/>
          <p:nvPr/>
        </p:nvSpPr>
        <p:spPr>
          <a:xfrm flipV="1">
            <a:off x="15703937" y="-343295"/>
            <a:ext cx="2723586" cy="2464845"/>
          </a:xfrm>
          <a:custGeom>
            <a:avLst/>
            <a:gdLst/>
            <a:ahLst/>
            <a:cxnLst/>
            <a:rect l="l" t="t" r="r" b="b"/>
            <a:pathLst>
              <a:path w="2723586" h="2464845">
                <a:moveTo>
                  <a:pt x="0" y="2464846"/>
                </a:moveTo>
                <a:lnTo>
                  <a:pt x="2723586" y="2464846"/>
                </a:lnTo>
                <a:lnTo>
                  <a:pt x="2723586" y="0"/>
                </a:lnTo>
                <a:lnTo>
                  <a:pt x="0" y="0"/>
                </a:lnTo>
                <a:lnTo>
                  <a:pt x="0" y="2464846"/>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4" name="Freeform 4"/>
          <p:cNvSpPr/>
          <p:nvPr/>
        </p:nvSpPr>
        <p:spPr>
          <a:xfrm>
            <a:off x="0" y="0"/>
            <a:ext cx="18288000" cy="726248"/>
          </a:xfrm>
          <a:custGeom>
            <a:avLst/>
            <a:gdLst/>
            <a:ahLst/>
            <a:cxnLst/>
            <a:rect l="l" t="t" r="r" b="b"/>
            <a:pathLst>
              <a:path w="18288000" h="726248">
                <a:moveTo>
                  <a:pt x="0" y="0"/>
                </a:moveTo>
                <a:lnTo>
                  <a:pt x="18288000" y="0"/>
                </a:lnTo>
                <a:lnTo>
                  <a:pt x="18288000" y="726248"/>
                </a:lnTo>
                <a:lnTo>
                  <a:pt x="0" y="726248"/>
                </a:lnTo>
                <a:lnTo>
                  <a:pt x="0" y="0"/>
                </a:lnTo>
                <a:close/>
              </a:path>
            </a:pathLst>
          </a:custGeom>
          <a:blipFill>
            <a:blip r:embed="rId2"/>
            <a:stretch>
              <a:fillRect l="-762" t="-1370969" r="-762" b="-337803"/>
            </a:stretch>
          </a:blipFill>
        </p:spPr>
        <p:txBody>
          <a:bodyPr/>
          <a:lstStyle/>
          <a:p>
            <a:endParaRPr lang="tr-TR"/>
          </a:p>
        </p:txBody>
      </p:sp>
      <p:sp>
        <p:nvSpPr>
          <p:cNvPr id="5" name="Freeform 5"/>
          <p:cNvSpPr/>
          <p:nvPr/>
        </p:nvSpPr>
        <p:spPr>
          <a:xfrm>
            <a:off x="15284457" y="78546"/>
            <a:ext cx="2721488" cy="1544445"/>
          </a:xfrm>
          <a:custGeom>
            <a:avLst/>
            <a:gdLst/>
            <a:ahLst/>
            <a:cxnLst/>
            <a:rect l="l" t="t" r="r" b="b"/>
            <a:pathLst>
              <a:path w="2721488" h="1544445">
                <a:moveTo>
                  <a:pt x="0" y="0"/>
                </a:moveTo>
                <a:lnTo>
                  <a:pt x="2721489" y="0"/>
                </a:lnTo>
                <a:lnTo>
                  <a:pt x="2721489" y="1544445"/>
                </a:lnTo>
                <a:lnTo>
                  <a:pt x="0" y="154444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6" name="Freeform 6"/>
          <p:cNvSpPr/>
          <p:nvPr/>
        </p:nvSpPr>
        <p:spPr>
          <a:xfrm>
            <a:off x="681886" y="1100069"/>
            <a:ext cx="2789471" cy="1363354"/>
          </a:xfrm>
          <a:custGeom>
            <a:avLst/>
            <a:gdLst/>
            <a:ahLst/>
            <a:cxnLst/>
            <a:rect l="l" t="t" r="r" b="b"/>
            <a:pathLst>
              <a:path w="2789471" h="1363354">
                <a:moveTo>
                  <a:pt x="0" y="0"/>
                </a:moveTo>
                <a:lnTo>
                  <a:pt x="2789471" y="0"/>
                </a:lnTo>
                <a:lnTo>
                  <a:pt x="2789471" y="1363354"/>
                </a:lnTo>
                <a:lnTo>
                  <a:pt x="0" y="136335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7" name="TextBox 7"/>
          <p:cNvSpPr txBox="1"/>
          <p:nvPr/>
        </p:nvSpPr>
        <p:spPr>
          <a:xfrm>
            <a:off x="15409606" y="465163"/>
            <a:ext cx="2693161" cy="280135"/>
          </a:xfrm>
          <a:prstGeom prst="rect">
            <a:avLst/>
          </a:prstGeom>
        </p:spPr>
        <p:txBody>
          <a:bodyPr lIns="0" tIns="0" rIns="0" bIns="0" rtlCol="0" anchor="t">
            <a:spAutoFit/>
          </a:bodyPr>
          <a:lstStyle/>
          <a:p>
            <a:pPr algn="r">
              <a:lnSpc>
                <a:spcPts val="1676"/>
              </a:lnSpc>
            </a:pPr>
            <a:r>
              <a:rPr lang="en-US" sz="2235">
                <a:solidFill>
                  <a:srgbClr val="365C7C"/>
                </a:solidFill>
                <a:latin typeface="Arial Bold"/>
              </a:rPr>
              <a:t>mikailokumus</a:t>
            </a:r>
            <a:r>
              <a:rPr lang="en-US" sz="2235">
                <a:solidFill>
                  <a:srgbClr val="F2FAFF"/>
                </a:solidFill>
                <a:latin typeface="Arial Bold"/>
              </a:rPr>
              <a:t>.com</a:t>
            </a:r>
          </a:p>
        </p:txBody>
      </p:sp>
      <p:sp>
        <p:nvSpPr>
          <p:cNvPr id="8" name="TextBox 8"/>
          <p:cNvSpPr txBox="1"/>
          <p:nvPr/>
        </p:nvSpPr>
        <p:spPr>
          <a:xfrm>
            <a:off x="15872749" y="850768"/>
            <a:ext cx="1896818" cy="479552"/>
          </a:xfrm>
          <a:prstGeom prst="rect">
            <a:avLst/>
          </a:prstGeom>
        </p:spPr>
        <p:txBody>
          <a:bodyPr lIns="0" tIns="0" rIns="0" bIns="0" rtlCol="0" anchor="t">
            <a:spAutoFit/>
          </a:bodyPr>
          <a:lstStyle/>
          <a:p>
            <a:pPr algn="ctr">
              <a:lnSpc>
                <a:spcPts val="1743"/>
              </a:lnSpc>
            </a:pPr>
            <a:r>
              <a:rPr lang="en-US" sz="1599">
                <a:solidFill>
                  <a:srgbClr val="F2FAFF"/>
                </a:solidFill>
                <a:latin typeface="Arial"/>
              </a:rPr>
              <a:t>Din Kültürü</a:t>
            </a:r>
          </a:p>
          <a:p>
            <a:pPr algn="ctr">
              <a:lnSpc>
                <a:spcPts val="1743"/>
              </a:lnSpc>
            </a:pPr>
            <a:r>
              <a:rPr lang="en-US" sz="1599">
                <a:solidFill>
                  <a:srgbClr val="F2FAFF"/>
                </a:solidFill>
                <a:latin typeface="Arial"/>
              </a:rPr>
              <a:t>Doküman Dünyası</a:t>
            </a:r>
          </a:p>
        </p:txBody>
      </p:sp>
      <p:sp>
        <p:nvSpPr>
          <p:cNvPr id="9" name="TextBox 9"/>
          <p:cNvSpPr txBox="1"/>
          <p:nvPr/>
        </p:nvSpPr>
        <p:spPr>
          <a:xfrm>
            <a:off x="343093" y="55797"/>
            <a:ext cx="12902777" cy="647282"/>
          </a:xfrm>
          <a:prstGeom prst="rect">
            <a:avLst/>
          </a:prstGeom>
        </p:spPr>
        <p:txBody>
          <a:bodyPr lIns="0" tIns="0" rIns="0" bIns="0" rtlCol="0" anchor="t">
            <a:spAutoFit/>
          </a:bodyPr>
          <a:lstStyle/>
          <a:p>
            <a:pPr>
              <a:lnSpc>
                <a:spcPts val="4748"/>
              </a:lnSpc>
            </a:pPr>
            <a:r>
              <a:rPr lang="en-US" sz="3391">
                <a:solidFill>
                  <a:srgbClr val="F2FAFF"/>
                </a:solidFill>
                <a:latin typeface="Arial Bold"/>
              </a:rPr>
              <a:t>5. SINIF / 1. ÜNİTE: ALLAH İNANCI</a:t>
            </a:r>
          </a:p>
        </p:txBody>
      </p:sp>
      <p:sp>
        <p:nvSpPr>
          <p:cNvPr id="10" name="TextBox 10"/>
          <p:cNvSpPr txBox="1"/>
          <p:nvPr/>
        </p:nvSpPr>
        <p:spPr>
          <a:xfrm>
            <a:off x="495866" y="9729083"/>
            <a:ext cx="17296268" cy="436944"/>
          </a:xfrm>
          <a:prstGeom prst="rect">
            <a:avLst/>
          </a:prstGeom>
        </p:spPr>
        <p:txBody>
          <a:bodyPr lIns="0" tIns="0" rIns="0" bIns="0" rtlCol="0" anchor="t">
            <a:spAutoFit/>
          </a:bodyPr>
          <a:lstStyle/>
          <a:p>
            <a:pPr algn="ctr">
              <a:lnSpc>
                <a:spcPts val="3216"/>
              </a:lnSpc>
            </a:pPr>
            <a:r>
              <a:rPr lang="en-US" sz="2297">
                <a:solidFill>
                  <a:srgbClr val="FFFFFF"/>
                </a:solidFill>
                <a:latin typeface="Arial"/>
              </a:rPr>
              <a:t>Bu içeriklerin daha fazlasına GÜNAY YAYINLARI Bumerang Konu Anlatımlı Din Kültürü ve Ahlak Bilgisi kitabından ulaşabilirsiniz.</a:t>
            </a:r>
          </a:p>
        </p:txBody>
      </p:sp>
      <p:sp>
        <p:nvSpPr>
          <p:cNvPr id="11" name="TextBox 11"/>
          <p:cNvSpPr txBox="1"/>
          <p:nvPr/>
        </p:nvSpPr>
        <p:spPr>
          <a:xfrm>
            <a:off x="1028700" y="1246753"/>
            <a:ext cx="2442657" cy="676275"/>
          </a:xfrm>
          <a:prstGeom prst="rect">
            <a:avLst/>
          </a:prstGeom>
        </p:spPr>
        <p:txBody>
          <a:bodyPr lIns="0" tIns="0" rIns="0" bIns="0" rtlCol="0" anchor="t">
            <a:spAutoFit/>
          </a:bodyPr>
          <a:lstStyle/>
          <a:p>
            <a:pPr>
              <a:lnSpc>
                <a:spcPts val="4799"/>
              </a:lnSpc>
            </a:pPr>
            <a:r>
              <a:rPr lang="en-US" sz="3999">
                <a:solidFill>
                  <a:srgbClr val="000000"/>
                </a:solidFill>
                <a:latin typeface="Arial Bold"/>
              </a:rPr>
              <a:t>40 puan</a:t>
            </a:r>
          </a:p>
        </p:txBody>
      </p:sp>
      <p:sp>
        <p:nvSpPr>
          <p:cNvPr id="12" name="TextBox 12"/>
          <p:cNvSpPr txBox="1"/>
          <p:nvPr/>
        </p:nvSpPr>
        <p:spPr>
          <a:xfrm>
            <a:off x="1028700" y="5138302"/>
            <a:ext cx="13245869" cy="1915795"/>
          </a:xfrm>
          <a:prstGeom prst="rect">
            <a:avLst/>
          </a:prstGeom>
        </p:spPr>
        <p:txBody>
          <a:bodyPr lIns="0" tIns="0" rIns="0" bIns="0" rtlCol="0" anchor="t">
            <a:spAutoFit/>
          </a:bodyPr>
          <a:lstStyle/>
          <a:p>
            <a:pPr>
              <a:lnSpc>
                <a:spcPts val="7279"/>
              </a:lnSpc>
            </a:pPr>
            <a:r>
              <a:rPr lang="en-US" sz="5199" dirty="0">
                <a:solidFill>
                  <a:srgbClr val="000000"/>
                </a:solidFill>
                <a:latin typeface="Arial"/>
              </a:rPr>
              <a:t>TANRI, YARATICI, MABUD, TAPINILAN YÜCE VARLIK</a:t>
            </a:r>
          </a:p>
        </p:txBody>
      </p:sp>
      <p:sp>
        <p:nvSpPr>
          <p:cNvPr id="13" name="Freeform 13"/>
          <p:cNvSpPr/>
          <p:nvPr/>
        </p:nvSpPr>
        <p:spPr>
          <a:xfrm>
            <a:off x="1028700" y="2702576"/>
            <a:ext cx="2095843" cy="200065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tr-TR"/>
          </a:p>
        </p:txBody>
      </p:sp>
      <p:sp>
        <p:nvSpPr>
          <p:cNvPr id="14" name="Freeform 14"/>
          <p:cNvSpPr/>
          <p:nvPr/>
        </p:nvSpPr>
        <p:spPr>
          <a:xfrm>
            <a:off x="3295729" y="2702576"/>
            <a:ext cx="2095843" cy="2000657"/>
          </a:xfrm>
          <a:custGeom>
            <a:avLst/>
            <a:gdLst/>
            <a:ahLst/>
            <a:cxnLst/>
            <a:rect l="l" t="t" r="r" b="b"/>
            <a:pathLst>
              <a:path w="2095843" h="2000657">
                <a:moveTo>
                  <a:pt x="0" y="0"/>
                </a:moveTo>
                <a:lnTo>
                  <a:pt x="2095844" y="0"/>
                </a:lnTo>
                <a:lnTo>
                  <a:pt x="2095844" y="2000657"/>
                </a:lnTo>
                <a:lnTo>
                  <a:pt x="0" y="200065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tr-TR"/>
          </a:p>
        </p:txBody>
      </p:sp>
      <p:sp>
        <p:nvSpPr>
          <p:cNvPr id="15" name="Freeform 15"/>
          <p:cNvSpPr/>
          <p:nvPr/>
        </p:nvSpPr>
        <p:spPr>
          <a:xfrm>
            <a:off x="5562339" y="2702576"/>
            <a:ext cx="2095843" cy="2000657"/>
          </a:xfrm>
          <a:custGeom>
            <a:avLst/>
            <a:gdLst/>
            <a:ahLst/>
            <a:cxnLst/>
            <a:rect l="l" t="t" r="r" b="b"/>
            <a:pathLst>
              <a:path w="2095843" h="2000657">
                <a:moveTo>
                  <a:pt x="0" y="0"/>
                </a:moveTo>
                <a:lnTo>
                  <a:pt x="2095844" y="0"/>
                </a:lnTo>
                <a:lnTo>
                  <a:pt x="2095844" y="2000657"/>
                </a:lnTo>
                <a:lnTo>
                  <a:pt x="0" y="200065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tr-TR"/>
          </a:p>
        </p:txBody>
      </p:sp>
      <p:sp>
        <p:nvSpPr>
          <p:cNvPr id="16" name="Freeform 16"/>
          <p:cNvSpPr/>
          <p:nvPr/>
        </p:nvSpPr>
        <p:spPr>
          <a:xfrm>
            <a:off x="7829633" y="2718545"/>
            <a:ext cx="2095843" cy="200065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tr-TR"/>
          </a:p>
        </p:txBody>
      </p:sp>
      <p:sp>
        <p:nvSpPr>
          <p:cNvPr id="17" name="TextBox 17"/>
          <p:cNvSpPr txBox="1"/>
          <p:nvPr/>
        </p:nvSpPr>
        <p:spPr>
          <a:xfrm>
            <a:off x="2057400" y="3313430"/>
            <a:ext cx="183654" cy="991870"/>
          </a:xfrm>
          <a:prstGeom prst="rect">
            <a:avLst/>
          </a:prstGeom>
        </p:spPr>
        <p:txBody>
          <a:bodyPr lIns="0" tIns="0" rIns="0" bIns="0" rtlCol="0" anchor="t">
            <a:spAutoFit/>
          </a:bodyPr>
          <a:lstStyle/>
          <a:p>
            <a:pPr algn="ctr">
              <a:lnSpc>
                <a:spcPts val="7279"/>
              </a:lnSpc>
            </a:pPr>
            <a:r>
              <a:rPr lang="en-US" sz="5199" dirty="0">
                <a:solidFill>
                  <a:srgbClr val="000000"/>
                </a:solidFill>
                <a:latin typeface="Arial Bold"/>
              </a:rPr>
              <a:t>İ</a:t>
            </a:r>
          </a:p>
        </p:txBody>
      </p:sp>
      <p:sp>
        <p:nvSpPr>
          <p:cNvPr id="18" name="TextBox 18"/>
          <p:cNvSpPr txBox="1"/>
          <p:nvPr/>
        </p:nvSpPr>
        <p:spPr>
          <a:xfrm>
            <a:off x="4226768" y="3270755"/>
            <a:ext cx="403622" cy="991870"/>
          </a:xfrm>
          <a:prstGeom prst="rect">
            <a:avLst/>
          </a:prstGeom>
        </p:spPr>
        <p:txBody>
          <a:bodyPr lIns="0" tIns="0" rIns="0" bIns="0" rtlCol="0" anchor="t">
            <a:spAutoFit/>
          </a:bodyPr>
          <a:lstStyle/>
          <a:p>
            <a:pPr algn="ctr">
              <a:lnSpc>
                <a:spcPts val="7279"/>
              </a:lnSpc>
            </a:pPr>
            <a:r>
              <a:rPr lang="en-US" sz="5199" dirty="0">
                <a:solidFill>
                  <a:srgbClr val="000000"/>
                </a:solidFill>
                <a:latin typeface="Arial Bold"/>
              </a:rPr>
              <a:t>L</a:t>
            </a:r>
          </a:p>
        </p:txBody>
      </p:sp>
      <p:sp>
        <p:nvSpPr>
          <p:cNvPr id="19" name="TextBox 19"/>
          <p:cNvSpPr txBox="1"/>
          <p:nvPr/>
        </p:nvSpPr>
        <p:spPr>
          <a:xfrm>
            <a:off x="6457576" y="3232655"/>
            <a:ext cx="476845" cy="991870"/>
          </a:xfrm>
          <a:prstGeom prst="rect">
            <a:avLst/>
          </a:prstGeom>
        </p:spPr>
        <p:txBody>
          <a:bodyPr lIns="0" tIns="0" rIns="0" bIns="0" rtlCol="0" anchor="t">
            <a:spAutoFit/>
          </a:bodyPr>
          <a:lstStyle/>
          <a:p>
            <a:pPr algn="ctr">
              <a:lnSpc>
                <a:spcPts val="7279"/>
              </a:lnSpc>
            </a:pPr>
            <a:r>
              <a:rPr lang="en-US" sz="5199" dirty="0">
                <a:solidFill>
                  <a:srgbClr val="000000"/>
                </a:solidFill>
                <a:latin typeface="Arial Bold"/>
              </a:rPr>
              <a:t>A</a:t>
            </a:r>
          </a:p>
        </p:txBody>
      </p:sp>
      <p:sp>
        <p:nvSpPr>
          <p:cNvPr id="20" name="TextBox 20"/>
          <p:cNvSpPr txBox="1"/>
          <p:nvPr/>
        </p:nvSpPr>
        <p:spPr>
          <a:xfrm>
            <a:off x="8724186" y="3280280"/>
            <a:ext cx="476845" cy="991870"/>
          </a:xfrm>
          <a:prstGeom prst="rect">
            <a:avLst/>
          </a:prstGeom>
        </p:spPr>
        <p:txBody>
          <a:bodyPr lIns="0" tIns="0" rIns="0" bIns="0" rtlCol="0" anchor="t">
            <a:spAutoFit/>
          </a:bodyPr>
          <a:lstStyle/>
          <a:p>
            <a:pPr algn="ctr">
              <a:lnSpc>
                <a:spcPts val="7279"/>
              </a:lnSpc>
            </a:pPr>
            <a:r>
              <a:rPr lang="en-US" sz="5199" dirty="0">
                <a:solidFill>
                  <a:srgbClr val="000000"/>
                </a:solidFill>
                <a:latin typeface="Arial Bold"/>
              </a:rPr>
              <a:t>H</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2FAFF"/>
        </a:solidFill>
        <a:effectLst/>
      </p:bgPr>
    </p:bg>
    <p:spTree>
      <p:nvGrpSpPr>
        <p:cNvPr id="1" name=""/>
        <p:cNvGrpSpPr/>
        <p:nvPr/>
      </p:nvGrpSpPr>
      <p:grpSpPr>
        <a:xfrm>
          <a:off x="0" y="0"/>
          <a:ext cx="0" cy="0"/>
          <a:chOff x="0" y="0"/>
          <a:chExt cx="0" cy="0"/>
        </a:xfrm>
      </p:grpSpPr>
      <p:sp>
        <p:nvSpPr>
          <p:cNvPr id="2" name="Freeform 2"/>
          <p:cNvSpPr/>
          <p:nvPr/>
        </p:nvSpPr>
        <p:spPr>
          <a:xfrm>
            <a:off x="0" y="9638978"/>
            <a:ext cx="18567045" cy="648022"/>
          </a:xfrm>
          <a:custGeom>
            <a:avLst/>
            <a:gdLst/>
            <a:ahLst/>
            <a:cxnLst/>
            <a:rect l="l" t="t" r="r" b="b"/>
            <a:pathLst>
              <a:path w="18567045" h="648022">
                <a:moveTo>
                  <a:pt x="0" y="0"/>
                </a:moveTo>
                <a:lnTo>
                  <a:pt x="18567045" y="0"/>
                </a:lnTo>
                <a:lnTo>
                  <a:pt x="18567045" y="648022"/>
                </a:lnTo>
                <a:lnTo>
                  <a:pt x="0" y="648022"/>
                </a:lnTo>
                <a:lnTo>
                  <a:pt x="0" y="0"/>
                </a:lnTo>
                <a:close/>
              </a:path>
            </a:pathLst>
          </a:custGeom>
          <a:blipFill>
            <a:blip r:embed="rId2"/>
            <a:stretch>
              <a:fillRect t="-378581" b="-1548539"/>
            </a:stretch>
          </a:blipFill>
        </p:spPr>
        <p:txBody>
          <a:bodyPr/>
          <a:lstStyle/>
          <a:p>
            <a:endParaRPr lang="tr-TR"/>
          </a:p>
        </p:txBody>
      </p:sp>
      <p:sp>
        <p:nvSpPr>
          <p:cNvPr id="3" name="Freeform 3"/>
          <p:cNvSpPr/>
          <p:nvPr/>
        </p:nvSpPr>
        <p:spPr>
          <a:xfrm flipV="1">
            <a:off x="15703937" y="-343295"/>
            <a:ext cx="2723586" cy="2464845"/>
          </a:xfrm>
          <a:custGeom>
            <a:avLst/>
            <a:gdLst/>
            <a:ahLst/>
            <a:cxnLst/>
            <a:rect l="l" t="t" r="r" b="b"/>
            <a:pathLst>
              <a:path w="2723586" h="2464845">
                <a:moveTo>
                  <a:pt x="0" y="2464846"/>
                </a:moveTo>
                <a:lnTo>
                  <a:pt x="2723586" y="2464846"/>
                </a:lnTo>
                <a:lnTo>
                  <a:pt x="2723586" y="0"/>
                </a:lnTo>
                <a:lnTo>
                  <a:pt x="0" y="0"/>
                </a:lnTo>
                <a:lnTo>
                  <a:pt x="0" y="2464846"/>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4" name="Freeform 4"/>
          <p:cNvSpPr/>
          <p:nvPr/>
        </p:nvSpPr>
        <p:spPr>
          <a:xfrm>
            <a:off x="0" y="0"/>
            <a:ext cx="18288000" cy="726248"/>
          </a:xfrm>
          <a:custGeom>
            <a:avLst/>
            <a:gdLst/>
            <a:ahLst/>
            <a:cxnLst/>
            <a:rect l="l" t="t" r="r" b="b"/>
            <a:pathLst>
              <a:path w="18288000" h="726248">
                <a:moveTo>
                  <a:pt x="0" y="0"/>
                </a:moveTo>
                <a:lnTo>
                  <a:pt x="18288000" y="0"/>
                </a:lnTo>
                <a:lnTo>
                  <a:pt x="18288000" y="726248"/>
                </a:lnTo>
                <a:lnTo>
                  <a:pt x="0" y="726248"/>
                </a:lnTo>
                <a:lnTo>
                  <a:pt x="0" y="0"/>
                </a:lnTo>
                <a:close/>
              </a:path>
            </a:pathLst>
          </a:custGeom>
          <a:blipFill>
            <a:blip r:embed="rId2"/>
            <a:stretch>
              <a:fillRect l="-762" t="-1370969" r="-762" b="-337803"/>
            </a:stretch>
          </a:blipFill>
        </p:spPr>
        <p:txBody>
          <a:bodyPr/>
          <a:lstStyle/>
          <a:p>
            <a:endParaRPr lang="tr-TR"/>
          </a:p>
        </p:txBody>
      </p:sp>
      <p:sp>
        <p:nvSpPr>
          <p:cNvPr id="5" name="Freeform 5"/>
          <p:cNvSpPr/>
          <p:nvPr/>
        </p:nvSpPr>
        <p:spPr>
          <a:xfrm>
            <a:off x="15284457" y="78546"/>
            <a:ext cx="2721488" cy="1544445"/>
          </a:xfrm>
          <a:custGeom>
            <a:avLst/>
            <a:gdLst/>
            <a:ahLst/>
            <a:cxnLst/>
            <a:rect l="l" t="t" r="r" b="b"/>
            <a:pathLst>
              <a:path w="2721488" h="1544445">
                <a:moveTo>
                  <a:pt x="0" y="0"/>
                </a:moveTo>
                <a:lnTo>
                  <a:pt x="2721489" y="0"/>
                </a:lnTo>
                <a:lnTo>
                  <a:pt x="2721489" y="1544445"/>
                </a:lnTo>
                <a:lnTo>
                  <a:pt x="0" y="154444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6" name="Freeform 6"/>
          <p:cNvSpPr/>
          <p:nvPr/>
        </p:nvSpPr>
        <p:spPr>
          <a:xfrm>
            <a:off x="1028700" y="2702576"/>
            <a:ext cx="2095843" cy="200065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7" name="TextBox 7"/>
          <p:cNvSpPr txBox="1"/>
          <p:nvPr/>
        </p:nvSpPr>
        <p:spPr>
          <a:xfrm>
            <a:off x="15409606" y="465163"/>
            <a:ext cx="2693161" cy="280135"/>
          </a:xfrm>
          <a:prstGeom prst="rect">
            <a:avLst/>
          </a:prstGeom>
        </p:spPr>
        <p:txBody>
          <a:bodyPr lIns="0" tIns="0" rIns="0" bIns="0" rtlCol="0" anchor="t">
            <a:spAutoFit/>
          </a:bodyPr>
          <a:lstStyle/>
          <a:p>
            <a:pPr algn="r">
              <a:lnSpc>
                <a:spcPts val="1676"/>
              </a:lnSpc>
            </a:pPr>
            <a:r>
              <a:rPr lang="en-US" sz="2235">
                <a:solidFill>
                  <a:srgbClr val="365C7C"/>
                </a:solidFill>
                <a:latin typeface="Arial Bold"/>
              </a:rPr>
              <a:t>mikailokumus</a:t>
            </a:r>
            <a:r>
              <a:rPr lang="en-US" sz="2235">
                <a:solidFill>
                  <a:srgbClr val="F2FAFF"/>
                </a:solidFill>
                <a:latin typeface="Arial Bold"/>
              </a:rPr>
              <a:t>.com</a:t>
            </a:r>
          </a:p>
        </p:txBody>
      </p:sp>
      <p:sp>
        <p:nvSpPr>
          <p:cNvPr id="8" name="TextBox 8"/>
          <p:cNvSpPr txBox="1"/>
          <p:nvPr/>
        </p:nvSpPr>
        <p:spPr>
          <a:xfrm>
            <a:off x="15872749" y="850768"/>
            <a:ext cx="1896818" cy="479552"/>
          </a:xfrm>
          <a:prstGeom prst="rect">
            <a:avLst/>
          </a:prstGeom>
        </p:spPr>
        <p:txBody>
          <a:bodyPr lIns="0" tIns="0" rIns="0" bIns="0" rtlCol="0" anchor="t">
            <a:spAutoFit/>
          </a:bodyPr>
          <a:lstStyle/>
          <a:p>
            <a:pPr algn="ctr">
              <a:lnSpc>
                <a:spcPts val="1743"/>
              </a:lnSpc>
            </a:pPr>
            <a:r>
              <a:rPr lang="en-US" sz="1599">
                <a:solidFill>
                  <a:srgbClr val="F2FAFF"/>
                </a:solidFill>
                <a:latin typeface="Arial"/>
              </a:rPr>
              <a:t>Din Kültürü</a:t>
            </a:r>
          </a:p>
          <a:p>
            <a:pPr algn="ctr">
              <a:lnSpc>
                <a:spcPts val="1743"/>
              </a:lnSpc>
            </a:pPr>
            <a:r>
              <a:rPr lang="en-US" sz="1599">
                <a:solidFill>
                  <a:srgbClr val="F2FAFF"/>
                </a:solidFill>
                <a:latin typeface="Arial"/>
              </a:rPr>
              <a:t>Doküman Dünyası</a:t>
            </a:r>
          </a:p>
        </p:txBody>
      </p:sp>
      <p:sp>
        <p:nvSpPr>
          <p:cNvPr id="9" name="TextBox 9"/>
          <p:cNvSpPr txBox="1"/>
          <p:nvPr/>
        </p:nvSpPr>
        <p:spPr>
          <a:xfrm>
            <a:off x="343093" y="55797"/>
            <a:ext cx="12902777" cy="647282"/>
          </a:xfrm>
          <a:prstGeom prst="rect">
            <a:avLst/>
          </a:prstGeom>
        </p:spPr>
        <p:txBody>
          <a:bodyPr lIns="0" tIns="0" rIns="0" bIns="0" rtlCol="0" anchor="t">
            <a:spAutoFit/>
          </a:bodyPr>
          <a:lstStyle/>
          <a:p>
            <a:pPr>
              <a:lnSpc>
                <a:spcPts val="4748"/>
              </a:lnSpc>
            </a:pPr>
            <a:r>
              <a:rPr lang="en-US" sz="3391">
                <a:solidFill>
                  <a:srgbClr val="F2FAFF"/>
                </a:solidFill>
                <a:latin typeface="Arial Bold"/>
              </a:rPr>
              <a:t>5. SINIF / 1. ÜNİTE: ALLAH İNANCI</a:t>
            </a:r>
          </a:p>
        </p:txBody>
      </p:sp>
      <p:sp>
        <p:nvSpPr>
          <p:cNvPr id="10" name="TextBox 10"/>
          <p:cNvSpPr txBox="1"/>
          <p:nvPr/>
        </p:nvSpPr>
        <p:spPr>
          <a:xfrm>
            <a:off x="495866" y="9729083"/>
            <a:ext cx="17296268" cy="436944"/>
          </a:xfrm>
          <a:prstGeom prst="rect">
            <a:avLst/>
          </a:prstGeom>
        </p:spPr>
        <p:txBody>
          <a:bodyPr lIns="0" tIns="0" rIns="0" bIns="0" rtlCol="0" anchor="t">
            <a:spAutoFit/>
          </a:bodyPr>
          <a:lstStyle/>
          <a:p>
            <a:pPr algn="ctr">
              <a:lnSpc>
                <a:spcPts val="3216"/>
              </a:lnSpc>
            </a:pPr>
            <a:r>
              <a:rPr lang="en-US" sz="2297">
                <a:solidFill>
                  <a:srgbClr val="FFFFFF"/>
                </a:solidFill>
                <a:latin typeface="Arial"/>
              </a:rPr>
              <a:t>Bu içeriklerin daha fazlasına GÜNAY YAYINLARI Bumerang Konu Anlatımlı Din Kültürü ve Ahlak Bilgisi kitabından ulaşabilirsiniz.</a:t>
            </a:r>
          </a:p>
        </p:txBody>
      </p:sp>
      <p:sp>
        <p:nvSpPr>
          <p:cNvPr id="11" name="TextBox 11"/>
          <p:cNvSpPr txBox="1"/>
          <p:nvPr/>
        </p:nvSpPr>
        <p:spPr>
          <a:xfrm>
            <a:off x="1028700" y="5319277"/>
            <a:ext cx="14844049" cy="1915795"/>
          </a:xfrm>
          <a:prstGeom prst="rect">
            <a:avLst/>
          </a:prstGeom>
        </p:spPr>
        <p:txBody>
          <a:bodyPr lIns="0" tIns="0" rIns="0" bIns="0" rtlCol="0" anchor="t">
            <a:spAutoFit/>
          </a:bodyPr>
          <a:lstStyle/>
          <a:p>
            <a:pPr>
              <a:lnSpc>
                <a:spcPts val="7279"/>
              </a:lnSpc>
            </a:pPr>
            <a:r>
              <a:rPr lang="en-US" sz="5199" dirty="0">
                <a:solidFill>
                  <a:srgbClr val="000000"/>
                </a:solidFill>
                <a:latin typeface="Arial"/>
              </a:rPr>
              <a:t>ALLAH’IN (C.C.) HER ŞEYE GÜCÜ YETEN ANLAMINDAKİ İSMİ</a:t>
            </a:r>
          </a:p>
        </p:txBody>
      </p:sp>
      <p:sp>
        <p:nvSpPr>
          <p:cNvPr id="12" name="Freeform 12"/>
          <p:cNvSpPr/>
          <p:nvPr/>
        </p:nvSpPr>
        <p:spPr>
          <a:xfrm>
            <a:off x="3295729" y="2702576"/>
            <a:ext cx="2095843" cy="2000657"/>
          </a:xfrm>
          <a:custGeom>
            <a:avLst/>
            <a:gdLst/>
            <a:ahLst/>
            <a:cxnLst/>
            <a:rect l="l" t="t" r="r" b="b"/>
            <a:pathLst>
              <a:path w="2095843" h="2000657">
                <a:moveTo>
                  <a:pt x="0" y="0"/>
                </a:moveTo>
                <a:lnTo>
                  <a:pt x="2095844" y="0"/>
                </a:lnTo>
                <a:lnTo>
                  <a:pt x="2095844" y="2000657"/>
                </a:lnTo>
                <a:lnTo>
                  <a:pt x="0" y="20006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13" name="Freeform 13"/>
          <p:cNvSpPr/>
          <p:nvPr/>
        </p:nvSpPr>
        <p:spPr>
          <a:xfrm>
            <a:off x="5562339" y="2702576"/>
            <a:ext cx="2095843" cy="2000657"/>
          </a:xfrm>
          <a:custGeom>
            <a:avLst/>
            <a:gdLst/>
            <a:ahLst/>
            <a:cxnLst/>
            <a:rect l="l" t="t" r="r" b="b"/>
            <a:pathLst>
              <a:path w="2095843" h="2000657">
                <a:moveTo>
                  <a:pt x="0" y="0"/>
                </a:moveTo>
                <a:lnTo>
                  <a:pt x="2095844" y="0"/>
                </a:lnTo>
                <a:lnTo>
                  <a:pt x="2095844" y="2000657"/>
                </a:lnTo>
                <a:lnTo>
                  <a:pt x="0" y="20006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14" name="Freeform 14"/>
          <p:cNvSpPr/>
          <p:nvPr/>
        </p:nvSpPr>
        <p:spPr>
          <a:xfrm>
            <a:off x="7829633" y="2718545"/>
            <a:ext cx="2095843" cy="200065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15" name="Freeform 15"/>
          <p:cNvSpPr/>
          <p:nvPr/>
        </p:nvSpPr>
        <p:spPr>
          <a:xfrm>
            <a:off x="10096662" y="2718545"/>
            <a:ext cx="2095843" cy="2000657"/>
          </a:xfrm>
          <a:custGeom>
            <a:avLst/>
            <a:gdLst/>
            <a:ahLst/>
            <a:cxnLst/>
            <a:rect l="l" t="t" r="r" b="b"/>
            <a:pathLst>
              <a:path w="2095843" h="2000657">
                <a:moveTo>
                  <a:pt x="0" y="0"/>
                </a:moveTo>
                <a:lnTo>
                  <a:pt x="2095844" y="0"/>
                </a:lnTo>
                <a:lnTo>
                  <a:pt x="2095844" y="2000657"/>
                </a:lnTo>
                <a:lnTo>
                  <a:pt x="0" y="20006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16" name="Freeform 16"/>
          <p:cNvSpPr/>
          <p:nvPr/>
        </p:nvSpPr>
        <p:spPr>
          <a:xfrm>
            <a:off x="681886" y="1100069"/>
            <a:ext cx="2789471" cy="1363354"/>
          </a:xfrm>
          <a:custGeom>
            <a:avLst/>
            <a:gdLst/>
            <a:ahLst/>
            <a:cxnLst/>
            <a:rect l="l" t="t" r="r" b="b"/>
            <a:pathLst>
              <a:path w="2789471" h="1363354">
                <a:moveTo>
                  <a:pt x="0" y="0"/>
                </a:moveTo>
                <a:lnTo>
                  <a:pt x="2789471" y="0"/>
                </a:lnTo>
                <a:lnTo>
                  <a:pt x="2789471" y="1363354"/>
                </a:lnTo>
                <a:lnTo>
                  <a:pt x="0" y="136335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tr-TR"/>
          </a:p>
        </p:txBody>
      </p:sp>
      <p:sp>
        <p:nvSpPr>
          <p:cNvPr id="17" name="TextBox 17"/>
          <p:cNvSpPr txBox="1"/>
          <p:nvPr/>
        </p:nvSpPr>
        <p:spPr>
          <a:xfrm>
            <a:off x="1028700" y="1246753"/>
            <a:ext cx="2442657" cy="676275"/>
          </a:xfrm>
          <a:prstGeom prst="rect">
            <a:avLst/>
          </a:prstGeom>
        </p:spPr>
        <p:txBody>
          <a:bodyPr lIns="0" tIns="0" rIns="0" bIns="0" rtlCol="0" anchor="t">
            <a:spAutoFit/>
          </a:bodyPr>
          <a:lstStyle/>
          <a:p>
            <a:pPr>
              <a:lnSpc>
                <a:spcPts val="4799"/>
              </a:lnSpc>
            </a:pPr>
            <a:r>
              <a:rPr lang="en-US" sz="3999">
                <a:solidFill>
                  <a:srgbClr val="000000"/>
                </a:solidFill>
                <a:latin typeface="Arial Bold"/>
              </a:rPr>
              <a:t>50 puan</a:t>
            </a:r>
          </a:p>
        </p:txBody>
      </p:sp>
      <p:sp>
        <p:nvSpPr>
          <p:cNvPr id="18" name="TextBox 18"/>
          <p:cNvSpPr txBox="1"/>
          <p:nvPr/>
        </p:nvSpPr>
        <p:spPr>
          <a:xfrm>
            <a:off x="1904077" y="3232655"/>
            <a:ext cx="476845" cy="991870"/>
          </a:xfrm>
          <a:prstGeom prst="rect">
            <a:avLst/>
          </a:prstGeom>
        </p:spPr>
        <p:txBody>
          <a:bodyPr lIns="0" tIns="0" rIns="0" bIns="0" rtlCol="0" anchor="t">
            <a:spAutoFit/>
          </a:bodyPr>
          <a:lstStyle/>
          <a:p>
            <a:pPr algn="ctr">
              <a:lnSpc>
                <a:spcPts val="7279"/>
              </a:lnSpc>
            </a:pPr>
            <a:r>
              <a:rPr lang="en-US" sz="5199" dirty="0">
                <a:solidFill>
                  <a:srgbClr val="000000"/>
                </a:solidFill>
                <a:latin typeface="Arial Bold"/>
              </a:rPr>
              <a:t>A</a:t>
            </a:r>
          </a:p>
        </p:txBody>
      </p:sp>
      <p:sp>
        <p:nvSpPr>
          <p:cNvPr id="19" name="TextBox 19"/>
          <p:cNvSpPr txBox="1"/>
          <p:nvPr/>
        </p:nvSpPr>
        <p:spPr>
          <a:xfrm>
            <a:off x="4190156" y="3232655"/>
            <a:ext cx="476845" cy="991870"/>
          </a:xfrm>
          <a:prstGeom prst="rect">
            <a:avLst/>
          </a:prstGeom>
        </p:spPr>
        <p:txBody>
          <a:bodyPr lIns="0" tIns="0" rIns="0" bIns="0" rtlCol="0" anchor="t">
            <a:spAutoFit/>
          </a:bodyPr>
          <a:lstStyle/>
          <a:p>
            <a:pPr algn="ctr">
              <a:lnSpc>
                <a:spcPts val="7279"/>
              </a:lnSpc>
            </a:pPr>
            <a:r>
              <a:rPr lang="en-US" sz="5199" dirty="0">
                <a:solidFill>
                  <a:srgbClr val="000000"/>
                </a:solidFill>
                <a:latin typeface="Arial Bold"/>
              </a:rPr>
              <a:t>A</a:t>
            </a:r>
          </a:p>
        </p:txBody>
      </p:sp>
      <p:sp>
        <p:nvSpPr>
          <p:cNvPr id="20" name="TextBox 20"/>
          <p:cNvSpPr txBox="1"/>
          <p:nvPr/>
        </p:nvSpPr>
        <p:spPr>
          <a:xfrm>
            <a:off x="6457576" y="3232655"/>
            <a:ext cx="476845" cy="991870"/>
          </a:xfrm>
          <a:prstGeom prst="rect">
            <a:avLst/>
          </a:prstGeom>
        </p:spPr>
        <p:txBody>
          <a:bodyPr lIns="0" tIns="0" rIns="0" bIns="0" rtlCol="0" anchor="t">
            <a:spAutoFit/>
          </a:bodyPr>
          <a:lstStyle/>
          <a:p>
            <a:pPr algn="ctr">
              <a:lnSpc>
                <a:spcPts val="7279"/>
              </a:lnSpc>
            </a:pPr>
            <a:r>
              <a:rPr lang="en-US" sz="5199" dirty="0">
                <a:solidFill>
                  <a:srgbClr val="000000"/>
                </a:solidFill>
                <a:latin typeface="Arial Bold"/>
              </a:rPr>
              <a:t>D</a:t>
            </a:r>
          </a:p>
        </p:txBody>
      </p:sp>
      <p:sp>
        <p:nvSpPr>
          <p:cNvPr id="21" name="TextBox 21"/>
          <p:cNvSpPr txBox="1"/>
          <p:nvPr/>
        </p:nvSpPr>
        <p:spPr>
          <a:xfrm>
            <a:off x="8870781" y="3389630"/>
            <a:ext cx="183654" cy="991870"/>
          </a:xfrm>
          <a:prstGeom prst="rect">
            <a:avLst/>
          </a:prstGeom>
        </p:spPr>
        <p:txBody>
          <a:bodyPr lIns="0" tIns="0" rIns="0" bIns="0" rtlCol="0" anchor="t">
            <a:spAutoFit/>
          </a:bodyPr>
          <a:lstStyle/>
          <a:p>
            <a:pPr algn="ctr">
              <a:lnSpc>
                <a:spcPts val="7279"/>
              </a:lnSpc>
            </a:pPr>
            <a:r>
              <a:rPr lang="en-US" sz="5199" dirty="0">
                <a:solidFill>
                  <a:srgbClr val="000000"/>
                </a:solidFill>
                <a:latin typeface="Arial Bold"/>
              </a:rPr>
              <a:t>İ</a:t>
            </a:r>
          </a:p>
        </p:txBody>
      </p:sp>
      <p:sp>
        <p:nvSpPr>
          <p:cNvPr id="22" name="TextBox 22"/>
          <p:cNvSpPr txBox="1"/>
          <p:nvPr/>
        </p:nvSpPr>
        <p:spPr>
          <a:xfrm>
            <a:off x="10991479" y="3232655"/>
            <a:ext cx="476845" cy="991870"/>
          </a:xfrm>
          <a:prstGeom prst="rect">
            <a:avLst/>
          </a:prstGeom>
        </p:spPr>
        <p:txBody>
          <a:bodyPr lIns="0" tIns="0" rIns="0" bIns="0" rtlCol="0" anchor="t">
            <a:spAutoFit/>
          </a:bodyPr>
          <a:lstStyle/>
          <a:p>
            <a:pPr algn="ctr">
              <a:lnSpc>
                <a:spcPts val="7279"/>
              </a:lnSpc>
            </a:pPr>
            <a:r>
              <a:rPr lang="en-US" sz="5199" dirty="0">
                <a:solidFill>
                  <a:srgbClr val="000000"/>
                </a:solidFill>
                <a:latin typeface="Arial Bold"/>
              </a:rPr>
              <a:t>R</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2FAFF"/>
        </a:solidFill>
        <a:effectLst/>
      </p:bgPr>
    </p:bg>
    <p:spTree>
      <p:nvGrpSpPr>
        <p:cNvPr id="1" name=""/>
        <p:cNvGrpSpPr/>
        <p:nvPr/>
      </p:nvGrpSpPr>
      <p:grpSpPr>
        <a:xfrm>
          <a:off x="0" y="0"/>
          <a:ext cx="0" cy="0"/>
          <a:chOff x="0" y="0"/>
          <a:chExt cx="0" cy="0"/>
        </a:xfrm>
      </p:grpSpPr>
      <p:sp>
        <p:nvSpPr>
          <p:cNvPr id="2" name="Freeform 2"/>
          <p:cNvSpPr/>
          <p:nvPr/>
        </p:nvSpPr>
        <p:spPr>
          <a:xfrm>
            <a:off x="0" y="9638978"/>
            <a:ext cx="18567045" cy="648022"/>
          </a:xfrm>
          <a:custGeom>
            <a:avLst/>
            <a:gdLst/>
            <a:ahLst/>
            <a:cxnLst/>
            <a:rect l="l" t="t" r="r" b="b"/>
            <a:pathLst>
              <a:path w="18567045" h="648022">
                <a:moveTo>
                  <a:pt x="0" y="0"/>
                </a:moveTo>
                <a:lnTo>
                  <a:pt x="18567045" y="0"/>
                </a:lnTo>
                <a:lnTo>
                  <a:pt x="18567045" y="648022"/>
                </a:lnTo>
                <a:lnTo>
                  <a:pt x="0" y="648022"/>
                </a:lnTo>
                <a:lnTo>
                  <a:pt x="0" y="0"/>
                </a:lnTo>
                <a:close/>
              </a:path>
            </a:pathLst>
          </a:custGeom>
          <a:blipFill>
            <a:blip r:embed="rId2"/>
            <a:stretch>
              <a:fillRect t="-378581" b="-1548539"/>
            </a:stretch>
          </a:blipFill>
        </p:spPr>
        <p:txBody>
          <a:bodyPr/>
          <a:lstStyle/>
          <a:p>
            <a:endParaRPr lang="tr-TR"/>
          </a:p>
        </p:txBody>
      </p:sp>
      <p:sp>
        <p:nvSpPr>
          <p:cNvPr id="3" name="Freeform 3"/>
          <p:cNvSpPr/>
          <p:nvPr/>
        </p:nvSpPr>
        <p:spPr>
          <a:xfrm flipV="1">
            <a:off x="15703937" y="-343295"/>
            <a:ext cx="2723586" cy="2464845"/>
          </a:xfrm>
          <a:custGeom>
            <a:avLst/>
            <a:gdLst/>
            <a:ahLst/>
            <a:cxnLst/>
            <a:rect l="l" t="t" r="r" b="b"/>
            <a:pathLst>
              <a:path w="2723586" h="2464845">
                <a:moveTo>
                  <a:pt x="0" y="2464846"/>
                </a:moveTo>
                <a:lnTo>
                  <a:pt x="2723586" y="2464846"/>
                </a:lnTo>
                <a:lnTo>
                  <a:pt x="2723586" y="0"/>
                </a:lnTo>
                <a:lnTo>
                  <a:pt x="0" y="0"/>
                </a:lnTo>
                <a:lnTo>
                  <a:pt x="0" y="2464846"/>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4" name="Freeform 4"/>
          <p:cNvSpPr/>
          <p:nvPr/>
        </p:nvSpPr>
        <p:spPr>
          <a:xfrm>
            <a:off x="0" y="0"/>
            <a:ext cx="18288000" cy="726248"/>
          </a:xfrm>
          <a:custGeom>
            <a:avLst/>
            <a:gdLst/>
            <a:ahLst/>
            <a:cxnLst/>
            <a:rect l="l" t="t" r="r" b="b"/>
            <a:pathLst>
              <a:path w="18288000" h="726248">
                <a:moveTo>
                  <a:pt x="0" y="0"/>
                </a:moveTo>
                <a:lnTo>
                  <a:pt x="18288000" y="0"/>
                </a:lnTo>
                <a:lnTo>
                  <a:pt x="18288000" y="726248"/>
                </a:lnTo>
                <a:lnTo>
                  <a:pt x="0" y="726248"/>
                </a:lnTo>
                <a:lnTo>
                  <a:pt x="0" y="0"/>
                </a:lnTo>
                <a:close/>
              </a:path>
            </a:pathLst>
          </a:custGeom>
          <a:blipFill>
            <a:blip r:embed="rId2"/>
            <a:stretch>
              <a:fillRect l="-762" t="-1370969" r="-762" b="-337803"/>
            </a:stretch>
          </a:blipFill>
        </p:spPr>
        <p:txBody>
          <a:bodyPr/>
          <a:lstStyle/>
          <a:p>
            <a:endParaRPr lang="tr-TR"/>
          </a:p>
        </p:txBody>
      </p:sp>
      <p:sp>
        <p:nvSpPr>
          <p:cNvPr id="5" name="Freeform 5"/>
          <p:cNvSpPr/>
          <p:nvPr/>
        </p:nvSpPr>
        <p:spPr>
          <a:xfrm>
            <a:off x="15284457" y="78546"/>
            <a:ext cx="2721488" cy="1544445"/>
          </a:xfrm>
          <a:custGeom>
            <a:avLst/>
            <a:gdLst/>
            <a:ahLst/>
            <a:cxnLst/>
            <a:rect l="l" t="t" r="r" b="b"/>
            <a:pathLst>
              <a:path w="2721488" h="1544445">
                <a:moveTo>
                  <a:pt x="0" y="0"/>
                </a:moveTo>
                <a:lnTo>
                  <a:pt x="2721489" y="0"/>
                </a:lnTo>
                <a:lnTo>
                  <a:pt x="2721489" y="1544445"/>
                </a:lnTo>
                <a:lnTo>
                  <a:pt x="0" y="154444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6" name="Freeform 6"/>
          <p:cNvSpPr/>
          <p:nvPr/>
        </p:nvSpPr>
        <p:spPr>
          <a:xfrm>
            <a:off x="1028700" y="2702576"/>
            <a:ext cx="2095843" cy="200065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7" name="TextBox 7"/>
          <p:cNvSpPr txBox="1"/>
          <p:nvPr/>
        </p:nvSpPr>
        <p:spPr>
          <a:xfrm>
            <a:off x="15409606" y="465163"/>
            <a:ext cx="2693161" cy="280135"/>
          </a:xfrm>
          <a:prstGeom prst="rect">
            <a:avLst/>
          </a:prstGeom>
        </p:spPr>
        <p:txBody>
          <a:bodyPr lIns="0" tIns="0" rIns="0" bIns="0" rtlCol="0" anchor="t">
            <a:spAutoFit/>
          </a:bodyPr>
          <a:lstStyle/>
          <a:p>
            <a:pPr algn="r">
              <a:lnSpc>
                <a:spcPts val="1676"/>
              </a:lnSpc>
            </a:pPr>
            <a:r>
              <a:rPr lang="en-US" sz="2235">
                <a:solidFill>
                  <a:srgbClr val="365C7C"/>
                </a:solidFill>
                <a:latin typeface="Arial Bold"/>
              </a:rPr>
              <a:t>mikailokumus</a:t>
            </a:r>
            <a:r>
              <a:rPr lang="en-US" sz="2235">
                <a:solidFill>
                  <a:srgbClr val="F2FAFF"/>
                </a:solidFill>
                <a:latin typeface="Arial Bold"/>
              </a:rPr>
              <a:t>.com</a:t>
            </a:r>
          </a:p>
        </p:txBody>
      </p:sp>
      <p:sp>
        <p:nvSpPr>
          <p:cNvPr id="8" name="TextBox 8"/>
          <p:cNvSpPr txBox="1"/>
          <p:nvPr/>
        </p:nvSpPr>
        <p:spPr>
          <a:xfrm>
            <a:off x="15872749" y="850768"/>
            <a:ext cx="1896818" cy="479552"/>
          </a:xfrm>
          <a:prstGeom prst="rect">
            <a:avLst/>
          </a:prstGeom>
        </p:spPr>
        <p:txBody>
          <a:bodyPr lIns="0" tIns="0" rIns="0" bIns="0" rtlCol="0" anchor="t">
            <a:spAutoFit/>
          </a:bodyPr>
          <a:lstStyle/>
          <a:p>
            <a:pPr algn="ctr">
              <a:lnSpc>
                <a:spcPts val="1743"/>
              </a:lnSpc>
            </a:pPr>
            <a:r>
              <a:rPr lang="en-US" sz="1599">
                <a:solidFill>
                  <a:srgbClr val="F2FAFF"/>
                </a:solidFill>
                <a:latin typeface="Arial"/>
              </a:rPr>
              <a:t>Din Kültürü</a:t>
            </a:r>
          </a:p>
          <a:p>
            <a:pPr algn="ctr">
              <a:lnSpc>
                <a:spcPts val="1743"/>
              </a:lnSpc>
            </a:pPr>
            <a:r>
              <a:rPr lang="en-US" sz="1599">
                <a:solidFill>
                  <a:srgbClr val="F2FAFF"/>
                </a:solidFill>
                <a:latin typeface="Arial"/>
              </a:rPr>
              <a:t>Doküman Dünyası</a:t>
            </a:r>
          </a:p>
        </p:txBody>
      </p:sp>
      <p:sp>
        <p:nvSpPr>
          <p:cNvPr id="9" name="TextBox 9"/>
          <p:cNvSpPr txBox="1"/>
          <p:nvPr/>
        </p:nvSpPr>
        <p:spPr>
          <a:xfrm>
            <a:off x="343093" y="55797"/>
            <a:ext cx="12902777" cy="647282"/>
          </a:xfrm>
          <a:prstGeom prst="rect">
            <a:avLst/>
          </a:prstGeom>
        </p:spPr>
        <p:txBody>
          <a:bodyPr lIns="0" tIns="0" rIns="0" bIns="0" rtlCol="0" anchor="t">
            <a:spAutoFit/>
          </a:bodyPr>
          <a:lstStyle/>
          <a:p>
            <a:pPr>
              <a:lnSpc>
                <a:spcPts val="4748"/>
              </a:lnSpc>
            </a:pPr>
            <a:r>
              <a:rPr lang="en-US" sz="3391">
                <a:solidFill>
                  <a:srgbClr val="F2FAFF"/>
                </a:solidFill>
                <a:latin typeface="Arial Bold"/>
              </a:rPr>
              <a:t>5. SINIF / 1. ÜNİTE: ALLAH İNANCI</a:t>
            </a:r>
          </a:p>
        </p:txBody>
      </p:sp>
      <p:sp>
        <p:nvSpPr>
          <p:cNvPr id="10" name="TextBox 10"/>
          <p:cNvSpPr txBox="1"/>
          <p:nvPr/>
        </p:nvSpPr>
        <p:spPr>
          <a:xfrm>
            <a:off x="495866" y="9729083"/>
            <a:ext cx="17296268" cy="436944"/>
          </a:xfrm>
          <a:prstGeom prst="rect">
            <a:avLst/>
          </a:prstGeom>
        </p:spPr>
        <p:txBody>
          <a:bodyPr lIns="0" tIns="0" rIns="0" bIns="0" rtlCol="0" anchor="t">
            <a:spAutoFit/>
          </a:bodyPr>
          <a:lstStyle/>
          <a:p>
            <a:pPr algn="ctr">
              <a:lnSpc>
                <a:spcPts val="3216"/>
              </a:lnSpc>
            </a:pPr>
            <a:r>
              <a:rPr lang="en-US" sz="2297">
                <a:solidFill>
                  <a:srgbClr val="FFFFFF"/>
                </a:solidFill>
                <a:latin typeface="Arial"/>
              </a:rPr>
              <a:t>Bu içeriklerin daha fazlasına GÜNAY YAYINLARI Bumerang Konu Anlatımlı Din Kültürü ve Ahlak Bilgisi kitabından ulaşabilirsiniz.</a:t>
            </a:r>
          </a:p>
        </p:txBody>
      </p:sp>
      <p:sp>
        <p:nvSpPr>
          <p:cNvPr id="11" name="TextBox 11"/>
          <p:cNvSpPr txBox="1"/>
          <p:nvPr/>
        </p:nvSpPr>
        <p:spPr>
          <a:xfrm>
            <a:off x="1035248" y="5138302"/>
            <a:ext cx="13245869" cy="1915795"/>
          </a:xfrm>
          <a:prstGeom prst="rect">
            <a:avLst/>
          </a:prstGeom>
        </p:spPr>
        <p:txBody>
          <a:bodyPr lIns="0" tIns="0" rIns="0" bIns="0" rtlCol="0" anchor="t">
            <a:spAutoFit/>
          </a:bodyPr>
          <a:lstStyle/>
          <a:p>
            <a:pPr>
              <a:lnSpc>
                <a:spcPts val="7279"/>
              </a:lnSpc>
            </a:pPr>
            <a:r>
              <a:rPr lang="en-US" sz="5199">
                <a:solidFill>
                  <a:srgbClr val="000000"/>
                </a:solidFill>
                <a:latin typeface="Arial"/>
              </a:rPr>
              <a:t>•ALLAH’IN (C.C.) HER ŞEYE GÜÇ YETİRMESİ</a:t>
            </a:r>
          </a:p>
        </p:txBody>
      </p:sp>
      <p:sp>
        <p:nvSpPr>
          <p:cNvPr id="12" name="Freeform 12"/>
          <p:cNvSpPr/>
          <p:nvPr/>
        </p:nvSpPr>
        <p:spPr>
          <a:xfrm>
            <a:off x="3295729" y="2702576"/>
            <a:ext cx="2095843" cy="2000657"/>
          </a:xfrm>
          <a:custGeom>
            <a:avLst/>
            <a:gdLst/>
            <a:ahLst/>
            <a:cxnLst/>
            <a:rect l="l" t="t" r="r" b="b"/>
            <a:pathLst>
              <a:path w="2095843" h="2000657">
                <a:moveTo>
                  <a:pt x="0" y="0"/>
                </a:moveTo>
                <a:lnTo>
                  <a:pt x="2095844" y="0"/>
                </a:lnTo>
                <a:lnTo>
                  <a:pt x="2095844" y="2000657"/>
                </a:lnTo>
                <a:lnTo>
                  <a:pt x="0" y="20006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13" name="Freeform 13"/>
          <p:cNvSpPr/>
          <p:nvPr/>
        </p:nvSpPr>
        <p:spPr>
          <a:xfrm>
            <a:off x="5562339" y="2702576"/>
            <a:ext cx="2095843" cy="2000657"/>
          </a:xfrm>
          <a:custGeom>
            <a:avLst/>
            <a:gdLst/>
            <a:ahLst/>
            <a:cxnLst/>
            <a:rect l="l" t="t" r="r" b="b"/>
            <a:pathLst>
              <a:path w="2095843" h="2000657">
                <a:moveTo>
                  <a:pt x="0" y="0"/>
                </a:moveTo>
                <a:lnTo>
                  <a:pt x="2095844" y="0"/>
                </a:lnTo>
                <a:lnTo>
                  <a:pt x="2095844" y="2000657"/>
                </a:lnTo>
                <a:lnTo>
                  <a:pt x="0" y="20006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14" name="Freeform 14"/>
          <p:cNvSpPr/>
          <p:nvPr/>
        </p:nvSpPr>
        <p:spPr>
          <a:xfrm>
            <a:off x="7829633" y="2718545"/>
            <a:ext cx="2095843" cy="200065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15" name="Freeform 15"/>
          <p:cNvSpPr/>
          <p:nvPr/>
        </p:nvSpPr>
        <p:spPr>
          <a:xfrm>
            <a:off x="10096662" y="2718545"/>
            <a:ext cx="2095843" cy="2000657"/>
          </a:xfrm>
          <a:custGeom>
            <a:avLst/>
            <a:gdLst/>
            <a:ahLst/>
            <a:cxnLst/>
            <a:rect l="l" t="t" r="r" b="b"/>
            <a:pathLst>
              <a:path w="2095843" h="2000657">
                <a:moveTo>
                  <a:pt x="0" y="0"/>
                </a:moveTo>
                <a:lnTo>
                  <a:pt x="2095844" y="0"/>
                </a:lnTo>
                <a:lnTo>
                  <a:pt x="2095844" y="2000657"/>
                </a:lnTo>
                <a:lnTo>
                  <a:pt x="0" y="20006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16" name="Freeform 16"/>
          <p:cNvSpPr/>
          <p:nvPr/>
        </p:nvSpPr>
        <p:spPr>
          <a:xfrm>
            <a:off x="12363956" y="2702576"/>
            <a:ext cx="2095843" cy="200065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17" name="Freeform 17"/>
          <p:cNvSpPr/>
          <p:nvPr/>
        </p:nvSpPr>
        <p:spPr>
          <a:xfrm>
            <a:off x="681886" y="1100069"/>
            <a:ext cx="2789471" cy="1363354"/>
          </a:xfrm>
          <a:custGeom>
            <a:avLst/>
            <a:gdLst/>
            <a:ahLst/>
            <a:cxnLst/>
            <a:rect l="l" t="t" r="r" b="b"/>
            <a:pathLst>
              <a:path w="2789471" h="1363354">
                <a:moveTo>
                  <a:pt x="0" y="0"/>
                </a:moveTo>
                <a:lnTo>
                  <a:pt x="2789471" y="0"/>
                </a:lnTo>
                <a:lnTo>
                  <a:pt x="2789471" y="1363354"/>
                </a:lnTo>
                <a:lnTo>
                  <a:pt x="0" y="136335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tr-TR"/>
          </a:p>
        </p:txBody>
      </p:sp>
      <p:sp>
        <p:nvSpPr>
          <p:cNvPr id="18" name="TextBox 18"/>
          <p:cNvSpPr txBox="1"/>
          <p:nvPr/>
        </p:nvSpPr>
        <p:spPr>
          <a:xfrm>
            <a:off x="1028700" y="1246753"/>
            <a:ext cx="2442657" cy="676275"/>
          </a:xfrm>
          <a:prstGeom prst="rect">
            <a:avLst/>
          </a:prstGeom>
        </p:spPr>
        <p:txBody>
          <a:bodyPr lIns="0" tIns="0" rIns="0" bIns="0" rtlCol="0" anchor="t">
            <a:spAutoFit/>
          </a:bodyPr>
          <a:lstStyle/>
          <a:p>
            <a:pPr>
              <a:lnSpc>
                <a:spcPts val="4799"/>
              </a:lnSpc>
            </a:pPr>
            <a:r>
              <a:rPr lang="en-US" sz="3999">
                <a:solidFill>
                  <a:srgbClr val="000000"/>
                </a:solidFill>
                <a:latin typeface="Arial Bold"/>
              </a:rPr>
              <a:t>60 puan</a:t>
            </a:r>
          </a:p>
        </p:txBody>
      </p:sp>
      <p:sp>
        <p:nvSpPr>
          <p:cNvPr id="19" name="TextBox 19"/>
          <p:cNvSpPr txBox="1"/>
          <p:nvPr/>
        </p:nvSpPr>
        <p:spPr>
          <a:xfrm>
            <a:off x="1904077" y="3232655"/>
            <a:ext cx="476845" cy="991870"/>
          </a:xfrm>
          <a:prstGeom prst="rect">
            <a:avLst/>
          </a:prstGeom>
        </p:spPr>
        <p:txBody>
          <a:bodyPr lIns="0" tIns="0" rIns="0" bIns="0" rtlCol="0" anchor="t">
            <a:spAutoFit/>
          </a:bodyPr>
          <a:lstStyle/>
          <a:p>
            <a:pPr algn="ctr">
              <a:lnSpc>
                <a:spcPts val="7279"/>
              </a:lnSpc>
            </a:pPr>
            <a:r>
              <a:rPr lang="en-US" sz="5199" dirty="0">
                <a:solidFill>
                  <a:srgbClr val="000000"/>
                </a:solidFill>
                <a:latin typeface="Arial Bold"/>
              </a:rPr>
              <a:t>K</a:t>
            </a:r>
          </a:p>
        </p:txBody>
      </p:sp>
      <p:sp>
        <p:nvSpPr>
          <p:cNvPr id="20" name="TextBox 20"/>
          <p:cNvSpPr txBox="1"/>
          <p:nvPr/>
        </p:nvSpPr>
        <p:spPr>
          <a:xfrm>
            <a:off x="4190156" y="3232655"/>
            <a:ext cx="476845" cy="991870"/>
          </a:xfrm>
          <a:prstGeom prst="rect">
            <a:avLst/>
          </a:prstGeom>
        </p:spPr>
        <p:txBody>
          <a:bodyPr lIns="0" tIns="0" rIns="0" bIns="0" rtlCol="0" anchor="t">
            <a:spAutoFit/>
          </a:bodyPr>
          <a:lstStyle/>
          <a:p>
            <a:pPr algn="ctr">
              <a:lnSpc>
                <a:spcPts val="7279"/>
              </a:lnSpc>
            </a:pPr>
            <a:r>
              <a:rPr lang="en-US" sz="5199" dirty="0">
                <a:solidFill>
                  <a:srgbClr val="000000"/>
                </a:solidFill>
                <a:latin typeface="Arial Bold"/>
              </a:rPr>
              <a:t>U</a:t>
            </a:r>
          </a:p>
        </p:txBody>
      </p:sp>
      <p:sp>
        <p:nvSpPr>
          <p:cNvPr id="21" name="TextBox 21"/>
          <p:cNvSpPr txBox="1"/>
          <p:nvPr/>
        </p:nvSpPr>
        <p:spPr>
          <a:xfrm>
            <a:off x="6457576" y="3232655"/>
            <a:ext cx="476845" cy="991870"/>
          </a:xfrm>
          <a:prstGeom prst="rect">
            <a:avLst/>
          </a:prstGeom>
        </p:spPr>
        <p:txBody>
          <a:bodyPr lIns="0" tIns="0" rIns="0" bIns="0" rtlCol="0" anchor="t">
            <a:spAutoFit/>
          </a:bodyPr>
          <a:lstStyle/>
          <a:p>
            <a:pPr algn="ctr">
              <a:lnSpc>
                <a:spcPts val="7279"/>
              </a:lnSpc>
            </a:pPr>
            <a:r>
              <a:rPr lang="en-US" sz="5199" dirty="0">
                <a:solidFill>
                  <a:srgbClr val="000000"/>
                </a:solidFill>
                <a:latin typeface="Arial Bold"/>
              </a:rPr>
              <a:t>D</a:t>
            </a:r>
          </a:p>
        </p:txBody>
      </p:sp>
      <p:sp>
        <p:nvSpPr>
          <p:cNvPr id="22" name="TextBox 22"/>
          <p:cNvSpPr txBox="1"/>
          <p:nvPr/>
        </p:nvSpPr>
        <p:spPr>
          <a:xfrm>
            <a:off x="8724186" y="3232655"/>
            <a:ext cx="476845" cy="991870"/>
          </a:xfrm>
          <a:prstGeom prst="rect">
            <a:avLst/>
          </a:prstGeom>
        </p:spPr>
        <p:txBody>
          <a:bodyPr lIns="0" tIns="0" rIns="0" bIns="0" rtlCol="0" anchor="t">
            <a:spAutoFit/>
          </a:bodyPr>
          <a:lstStyle/>
          <a:p>
            <a:pPr algn="ctr">
              <a:lnSpc>
                <a:spcPts val="7279"/>
              </a:lnSpc>
            </a:pPr>
            <a:r>
              <a:rPr lang="en-US" sz="5199" dirty="0">
                <a:solidFill>
                  <a:srgbClr val="000000"/>
                </a:solidFill>
                <a:latin typeface="Arial Bold"/>
              </a:rPr>
              <a:t>R</a:t>
            </a:r>
          </a:p>
        </p:txBody>
      </p:sp>
      <p:sp>
        <p:nvSpPr>
          <p:cNvPr id="23" name="TextBox 23"/>
          <p:cNvSpPr txBox="1"/>
          <p:nvPr/>
        </p:nvSpPr>
        <p:spPr>
          <a:xfrm>
            <a:off x="11009636" y="3232655"/>
            <a:ext cx="440531" cy="991870"/>
          </a:xfrm>
          <a:prstGeom prst="rect">
            <a:avLst/>
          </a:prstGeom>
        </p:spPr>
        <p:txBody>
          <a:bodyPr lIns="0" tIns="0" rIns="0" bIns="0" rtlCol="0" anchor="t">
            <a:spAutoFit/>
          </a:bodyPr>
          <a:lstStyle/>
          <a:p>
            <a:pPr algn="ctr">
              <a:lnSpc>
                <a:spcPts val="7279"/>
              </a:lnSpc>
            </a:pPr>
            <a:r>
              <a:rPr lang="en-US" sz="5199" dirty="0">
                <a:solidFill>
                  <a:srgbClr val="000000"/>
                </a:solidFill>
                <a:latin typeface="Arial Bold"/>
              </a:rPr>
              <a:t>E</a:t>
            </a:r>
          </a:p>
        </p:txBody>
      </p:sp>
      <p:sp>
        <p:nvSpPr>
          <p:cNvPr id="24" name="TextBox 24"/>
          <p:cNvSpPr txBox="1"/>
          <p:nvPr/>
        </p:nvSpPr>
        <p:spPr>
          <a:xfrm>
            <a:off x="13295917" y="3232655"/>
            <a:ext cx="403622" cy="991870"/>
          </a:xfrm>
          <a:prstGeom prst="rect">
            <a:avLst/>
          </a:prstGeom>
        </p:spPr>
        <p:txBody>
          <a:bodyPr lIns="0" tIns="0" rIns="0" bIns="0" rtlCol="0" anchor="t">
            <a:spAutoFit/>
          </a:bodyPr>
          <a:lstStyle/>
          <a:p>
            <a:pPr algn="ctr">
              <a:lnSpc>
                <a:spcPts val="7279"/>
              </a:lnSpc>
            </a:pPr>
            <a:r>
              <a:rPr lang="en-US" sz="5199" dirty="0">
                <a:solidFill>
                  <a:srgbClr val="000000"/>
                </a:solidFill>
                <a:latin typeface="Arial Bold"/>
              </a:rPr>
              <a:t>T</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2FAFF"/>
        </a:solidFill>
        <a:effectLst/>
      </p:bgPr>
    </p:bg>
    <p:spTree>
      <p:nvGrpSpPr>
        <p:cNvPr id="1" name=""/>
        <p:cNvGrpSpPr/>
        <p:nvPr/>
      </p:nvGrpSpPr>
      <p:grpSpPr>
        <a:xfrm>
          <a:off x="0" y="0"/>
          <a:ext cx="0" cy="0"/>
          <a:chOff x="0" y="0"/>
          <a:chExt cx="0" cy="0"/>
        </a:xfrm>
      </p:grpSpPr>
      <p:sp>
        <p:nvSpPr>
          <p:cNvPr id="2" name="Freeform 2"/>
          <p:cNvSpPr/>
          <p:nvPr/>
        </p:nvSpPr>
        <p:spPr>
          <a:xfrm>
            <a:off x="0" y="9638978"/>
            <a:ext cx="18567045" cy="648022"/>
          </a:xfrm>
          <a:custGeom>
            <a:avLst/>
            <a:gdLst/>
            <a:ahLst/>
            <a:cxnLst/>
            <a:rect l="l" t="t" r="r" b="b"/>
            <a:pathLst>
              <a:path w="18567045" h="648022">
                <a:moveTo>
                  <a:pt x="0" y="0"/>
                </a:moveTo>
                <a:lnTo>
                  <a:pt x="18567045" y="0"/>
                </a:lnTo>
                <a:lnTo>
                  <a:pt x="18567045" y="648022"/>
                </a:lnTo>
                <a:lnTo>
                  <a:pt x="0" y="648022"/>
                </a:lnTo>
                <a:lnTo>
                  <a:pt x="0" y="0"/>
                </a:lnTo>
                <a:close/>
              </a:path>
            </a:pathLst>
          </a:custGeom>
          <a:blipFill>
            <a:blip r:embed="rId2"/>
            <a:stretch>
              <a:fillRect t="-378581" b="-1548539"/>
            </a:stretch>
          </a:blipFill>
        </p:spPr>
        <p:txBody>
          <a:bodyPr/>
          <a:lstStyle/>
          <a:p>
            <a:endParaRPr lang="tr-TR"/>
          </a:p>
        </p:txBody>
      </p:sp>
      <p:sp>
        <p:nvSpPr>
          <p:cNvPr id="3" name="Freeform 3"/>
          <p:cNvSpPr/>
          <p:nvPr/>
        </p:nvSpPr>
        <p:spPr>
          <a:xfrm flipV="1">
            <a:off x="15703937" y="-343295"/>
            <a:ext cx="2723586" cy="2464845"/>
          </a:xfrm>
          <a:custGeom>
            <a:avLst/>
            <a:gdLst/>
            <a:ahLst/>
            <a:cxnLst/>
            <a:rect l="l" t="t" r="r" b="b"/>
            <a:pathLst>
              <a:path w="2723586" h="2464845">
                <a:moveTo>
                  <a:pt x="0" y="2464846"/>
                </a:moveTo>
                <a:lnTo>
                  <a:pt x="2723586" y="2464846"/>
                </a:lnTo>
                <a:lnTo>
                  <a:pt x="2723586" y="0"/>
                </a:lnTo>
                <a:lnTo>
                  <a:pt x="0" y="0"/>
                </a:lnTo>
                <a:lnTo>
                  <a:pt x="0" y="2464846"/>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4" name="Freeform 4"/>
          <p:cNvSpPr/>
          <p:nvPr/>
        </p:nvSpPr>
        <p:spPr>
          <a:xfrm>
            <a:off x="0" y="0"/>
            <a:ext cx="18288000" cy="726248"/>
          </a:xfrm>
          <a:custGeom>
            <a:avLst/>
            <a:gdLst/>
            <a:ahLst/>
            <a:cxnLst/>
            <a:rect l="l" t="t" r="r" b="b"/>
            <a:pathLst>
              <a:path w="18288000" h="726248">
                <a:moveTo>
                  <a:pt x="0" y="0"/>
                </a:moveTo>
                <a:lnTo>
                  <a:pt x="18288000" y="0"/>
                </a:lnTo>
                <a:lnTo>
                  <a:pt x="18288000" y="726248"/>
                </a:lnTo>
                <a:lnTo>
                  <a:pt x="0" y="726248"/>
                </a:lnTo>
                <a:lnTo>
                  <a:pt x="0" y="0"/>
                </a:lnTo>
                <a:close/>
              </a:path>
            </a:pathLst>
          </a:custGeom>
          <a:blipFill>
            <a:blip r:embed="rId2"/>
            <a:stretch>
              <a:fillRect l="-762" t="-1370969" r="-762" b="-337803"/>
            </a:stretch>
          </a:blipFill>
        </p:spPr>
        <p:txBody>
          <a:bodyPr/>
          <a:lstStyle/>
          <a:p>
            <a:endParaRPr lang="tr-TR"/>
          </a:p>
        </p:txBody>
      </p:sp>
      <p:sp>
        <p:nvSpPr>
          <p:cNvPr id="5" name="Freeform 5"/>
          <p:cNvSpPr/>
          <p:nvPr/>
        </p:nvSpPr>
        <p:spPr>
          <a:xfrm>
            <a:off x="15284457" y="78546"/>
            <a:ext cx="2721488" cy="1544445"/>
          </a:xfrm>
          <a:custGeom>
            <a:avLst/>
            <a:gdLst/>
            <a:ahLst/>
            <a:cxnLst/>
            <a:rect l="l" t="t" r="r" b="b"/>
            <a:pathLst>
              <a:path w="2721488" h="1544445">
                <a:moveTo>
                  <a:pt x="0" y="0"/>
                </a:moveTo>
                <a:lnTo>
                  <a:pt x="2721489" y="0"/>
                </a:lnTo>
                <a:lnTo>
                  <a:pt x="2721489" y="1544445"/>
                </a:lnTo>
                <a:lnTo>
                  <a:pt x="0" y="154444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6" name="Freeform 6"/>
          <p:cNvSpPr/>
          <p:nvPr/>
        </p:nvSpPr>
        <p:spPr>
          <a:xfrm>
            <a:off x="1028700" y="2702576"/>
            <a:ext cx="2095843" cy="200065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7" name="TextBox 7"/>
          <p:cNvSpPr txBox="1"/>
          <p:nvPr/>
        </p:nvSpPr>
        <p:spPr>
          <a:xfrm>
            <a:off x="15409606" y="465163"/>
            <a:ext cx="2693161" cy="280135"/>
          </a:xfrm>
          <a:prstGeom prst="rect">
            <a:avLst/>
          </a:prstGeom>
        </p:spPr>
        <p:txBody>
          <a:bodyPr lIns="0" tIns="0" rIns="0" bIns="0" rtlCol="0" anchor="t">
            <a:spAutoFit/>
          </a:bodyPr>
          <a:lstStyle/>
          <a:p>
            <a:pPr algn="r">
              <a:lnSpc>
                <a:spcPts val="1676"/>
              </a:lnSpc>
            </a:pPr>
            <a:r>
              <a:rPr lang="en-US" sz="2235">
                <a:solidFill>
                  <a:srgbClr val="365C7C"/>
                </a:solidFill>
                <a:latin typeface="Arial Bold"/>
              </a:rPr>
              <a:t>mikailokumus</a:t>
            </a:r>
            <a:r>
              <a:rPr lang="en-US" sz="2235">
                <a:solidFill>
                  <a:srgbClr val="F2FAFF"/>
                </a:solidFill>
                <a:latin typeface="Arial Bold"/>
              </a:rPr>
              <a:t>.com</a:t>
            </a:r>
          </a:p>
        </p:txBody>
      </p:sp>
      <p:sp>
        <p:nvSpPr>
          <p:cNvPr id="8" name="TextBox 8"/>
          <p:cNvSpPr txBox="1"/>
          <p:nvPr/>
        </p:nvSpPr>
        <p:spPr>
          <a:xfrm>
            <a:off x="15872749" y="850768"/>
            <a:ext cx="1896818" cy="479552"/>
          </a:xfrm>
          <a:prstGeom prst="rect">
            <a:avLst/>
          </a:prstGeom>
        </p:spPr>
        <p:txBody>
          <a:bodyPr lIns="0" tIns="0" rIns="0" bIns="0" rtlCol="0" anchor="t">
            <a:spAutoFit/>
          </a:bodyPr>
          <a:lstStyle/>
          <a:p>
            <a:pPr algn="ctr">
              <a:lnSpc>
                <a:spcPts val="1743"/>
              </a:lnSpc>
            </a:pPr>
            <a:r>
              <a:rPr lang="en-US" sz="1599">
                <a:solidFill>
                  <a:srgbClr val="F2FAFF"/>
                </a:solidFill>
                <a:latin typeface="Arial"/>
              </a:rPr>
              <a:t>Din Kültürü</a:t>
            </a:r>
          </a:p>
          <a:p>
            <a:pPr algn="ctr">
              <a:lnSpc>
                <a:spcPts val="1743"/>
              </a:lnSpc>
            </a:pPr>
            <a:r>
              <a:rPr lang="en-US" sz="1599">
                <a:solidFill>
                  <a:srgbClr val="F2FAFF"/>
                </a:solidFill>
                <a:latin typeface="Arial"/>
              </a:rPr>
              <a:t>Doküman Dünyası</a:t>
            </a:r>
          </a:p>
        </p:txBody>
      </p:sp>
      <p:sp>
        <p:nvSpPr>
          <p:cNvPr id="9" name="TextBox 9"/>
          <p:cNvSpPr txBox="1"/>
          <p:nvPr/>
        </p:nvSpPr>
        <p:spPr>
          <a:xfrm>
            <a:off x="343093" y="55797"/>
            <a:ext cx="12902777" cy="647282"/>
          </a:xfrm>
          <a:prstGeom prst="rect">
            <a:avLst/>
          </a:prstGeom>
        </p:spPr>
        <p:txBody>
          <a:bodyPr lIns="0" tIns="0" rIns="0" bIns="0" rtlCol="0" anchor="t">
            <a:spAutoFit/>
          </a:bodyPr>
          <a:lstStyle/>
          <a:p>
            <a:pPr>
              <a:lnSpc>
                <a:spcPts val="4748"/>
              </a:lnSpc>
            </a:pPr>
            <a:r>
              <a:rPr lang="en-US" sz="3391">
                <a:solidFill>
                  <a:srgbClr val="F2FAFF"/>
                </a:solidFill>
                <a:latin typeface="Arial Bold"/>
              </a:rPr>
              <a:t>5. SINIF / 1. ÜNİTE: ALLAH İNANCI</a:t>
            </a:r>
          </a:p>
        </p:txBody>
      </p:sp>
      <p:sp>
        <p:nvSpPr>
          <p:cNvPr id="10" name="TextBox 10"/>
          <p:cNvSpPr txBox="1"/>
          <p:nvPr/>
        </p:nvSpPr>
        <p:spPr>
          <a:xfrm>
            <a:off x="495866" y="9729083"/>
            <a:ext cx="17296268" cy="436944"/>
          </a:xfrm>
          <a:prstGeom prst="rect">
            <a:avLst/>
          </a:prstGeom>
        </p:spPr>
        <p:txBody>
          <a:bodyPr lIns="0" tIns="0" rIns="0" bIns="0" rtlCol="0" anchor="t">
            <a:spAutoFit/>
          </a:bodyPr>
          <a:lstStyle/>
          <a:p>
            <a:pPr algn="ctr">
              <a:lnSpc>
                <a:spcPts val="3216"/>
              </a:lnSpc>
            </a:pPr>
            <a:r>
              <a:rPr lang="en-US" sz="2297">
                <a:solidFill>
                  <a:srgbClr val="FFFFFF"/>
                </a:solidFill>
                <a:latin typeface="Arial"/>
              </a:rPr>
              <a:t>Bu içeriklerin daha fazlasına GÜNAY YAYINLARI Bumerang Konu Anlatımlı Din Kültürü ve Ahlak Bilgisi kitabından ulaşabilirsiniz.</a:t>
            </a:r>
          </a:p>
        </p:txBody>
      </p:sp>
      <p:sp>
        <p:nvSpPr>
          <p:cNvPr id="11" name="TextBox 11"/>
          <p:cNvSpPr txBox="1"/>
          <p:nvPr/>
        </p:nvSpPr>
        <p:spPr>
          <a:xfrm>
            <a:off x="1028700" y="5138302"/>
            <a:ext cx="14958500" cy="1915795"/>
          </a:xfrm>
          <a:prstGeom prst="rect">
            <a:avLst/>
          </a:prstGeom>
        </p:spPr>
        <p:txBody>
          <a:bodyPr lIns="0" tIns="0" rIns="0" bIns="0" rtlCol="0" anchor="t">
            <a:spAutoFit/>
          </a:bodyPr>
          <a:lstStyle/>
          <a:p>
            <a:pPr>
              <a:lnSpc>
                <a:spcPts val="7279"/>
              </a:lnSpc>
            </a:pPr>
            <a:r>
              <a:rPr lang="en-US" sz="5199" dirty="0">
                <a:solidFill>
                  <a:srgbClr val="000000"/>
                </a:solidFill>
                <a:latin typeface="Arial"/>
              </a:rPr>
              <a:t>•ALLAH’IN “OL” DEMESİ, İSTEMEK, İRADE ETMEK, OLUR VERMEK</a:t>
            </a:r>
          </a:p>
        </p:txBody>
      </p:sp>
      <p:sp>
        <p:nvSpPr>
          <p:cNvPr id="12" name="Freeform 12"/>
          <p:cNvSpPr/>
          <p:nvPr/>
        </p:nvSpPr>
        <p:spPr>
          <a:xfrm>
            <a:off x="3295729" y="2702576"/>
            <a:ext cx="2095843" cy="2000657"/>
          </a:xfrm>
          <a:custGeom>
            <a:avLst/>
            <a:gdLst/>
            <a:ahLst/>
            <a:cxnLst/>
            <a:rect l="l" t="t" r="r" b="b"/>
            <a:pathLst>
              <a:path w="2095843" h="2000657">
                <a:moveTo>
                  <a:pt x="0" y="0"/>
                </a:moveTo>
                <a:lnTo>
                  <a:pt x="2095844" y="0"/>
                </a:lnTo>
                <a:lnTo>
                  <a:pt x="2095844" y="2000657"/>
                </a:lnTo>
                <a:lnTo>
                  <a:pt x="0" y="20006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13" name="Freeform 13"/>
          <p:cNvSpPr/>
          <p:nvPr/>
        </p:nvSpPr>
        <p:spPr>
          <a:xfrm>
            <a:off x="5562339" y="2702576"/>
            <a:ext cx="2095843" cy="2000657"/>
          </a:xfrm>
          <a:custGeom>
            <a:avLst/>
            <a:gdLst/>
            <a:ahLst/>
            <a:cxnLst/>
            <a:rect l="l" t="t" r="r" b="b"/>
            <a:pathLst>
              <a:path w="2095843" h="2000657">
                <a:moveTo>
                  <a:pt x="0" y="0"/>
                </a:moveTo>
                <a:lnTo>
                  <a:pt x="2095844" y="0"/>
                </a:lnTo>
                <a:lnTo>
                  <a:pt x="2095844" y="2000657"/>
                </a:lnTo>
                <a:lnTo>
                  <a:pt x="0" y="20006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14" name="Freeform 14"/>
          <p:cNvSpPr/>
          <p:nvPr/>
        </p:nvSpPr>
        <p:spPr>
          <a:xfrm>
            <a:off x="7829633" y="2718545"/>
            <a:ext cx="2095843" cy="200065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15" name="Freeform 15"/>
          <p:cNvSpPr/>
          <p:nvPr/>
        </p:nvSpPr>
        <p:spPr>
          <a:xfrm>
            <a:off x="10096662" y="2718545"/>
            <a:ext cx="2095843" cy="2000657"/>
          </a:xfrm>
          <a:custGeom>
            <a:avLst/>
            <a:gdLst/>
            <a:ahLst/>
            <a:cxnLst/>
            <a:rect l="l" t="t" r="r" b="b"/>
            <a:pathLst>
              <a:path w="2095843" h="2000657">
                <a:moveTo>
                  <a:pt x="0" y="0"/>
                </a:moveTo>
                <a:lnTo>
                  <a:pt x="2095844" y="0"/>
                </a:lnTo>
                <a:lnTo>
                  <a:pt x="2095844" y="2000657"/>
                </a:lnTo>
                <a:lnTo>
                  <a:pt x="0" y="20006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16" name="Freeform 16"/>
          <p:cNvSpPr/>
          <p:nvPr/>
        </p:nvSpPr>
        <p:spPr>
          <a:xfrm>
            <a:off x="12363956" y="2702576"/>
            <a:ext cx="2095843" cy="200065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17" name="Freeform 17"/>
          <p:cNvSpPr/>
          <p:nvPr/>
        </p:nvSpPr>
        <p:spPr>
          <a:xfrm>
            <a:off x="14631249" y="2702576"/>
            <a:ext cx="2095843" cy="200065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18" name="Freeform 18"/>
          <p:cNvSpPr/>
          <p:nvPr/>
        </p:nvSpPr>
        <p:spPr>
          <a:xfrm>
            <a:off x="681886" y="1100069"/>
            <a:ext cx="2789471" cy="1363354"/>
          </a:xfrm>
          <a:custGeom>
            <a:avLst/>
            <a:gdLst/>
            <a:ahLst/>
            <a:cxnLst/>
            <a:rect l="l" t="t" r="r" b="b"/>
            <a:pathLst>
              <a:path w="2789471" h="1363354">
                <a:moveTo>
                  <a:pt x="0" y="0"/>
                </a:moveTo>
                <a:lnTo>
                  <a:pt x="2789471" y="0"/>
                </a:lnTo>
                <a:lnTo>
                  <a:pt x="2789471" y="1363354"/>
                </a:lnTo>
                <a:lnTo>
                  <a:pt x="0" y="136335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tr-TR"/>
          </a:p>
        </p:txBody>
      </p:sp>
      <p:sp>
        <p:nvSpPr>
          <p:cNvPr id="19" name="TextBox 19"/>
          <p:cNvSpPr txBox="1"/>
          <p:nvPr/>
        </p:nvSpPr>
        <p:spPr>
          <a:xfrm>
            <a:off x="1028700" y="1246753"/>
            <a:ext cx="2442657" cy="676275"/>
          </a:xfrm>
          <a:prstGeom prst="rect">
            <a:avLst/>
          </a:prstGeom>
        </p:spPr>
        <p:txBody>
          <a:bodyPr lIns="0" tIns="0" rIns="0" bIns="0" rtlCol="0" anchor="t">
            <a:spAutoFit/>
          </a:bodyPr>
          <a:lstStyle/>
          <a:p>
            <a:pPr>
              <a:lnSpc>
                <a:spcPts val="4799"/>
              </a:lnSpc>
            </a:pPr>
            <a:r>
              <a:rPr lang="en-US" sz="3999">
                <a:solidFill>
                  <a:srgbClr val="000000"/>
                </a:solidFill>
                <a:latin typeface="Arial Bold"/>
              </a:rPr>
              <a:t>70 puan</a:t>
            </a:r>
          </a:p>
        </p:txBody>
      </p:sp>
      <p:sp>
        <p:nvSpPr>
          <p:cNvPr id="20" name="TextBox 20"/>
          <p:cNvSpPr txBox="1"/>
          <p:nvPr/>
        </p:nvSpPr>
        <p:spPr>
          <a:xfrm>
            <a:off x="1904077" y="3232655"/>
            <a:ext cx="476845" cy="991870"/>
          </a:xfrm>
          <a:prstGeom prst="rect">
            <a:avLst/>
          </a:prstGeom>
        </p:spPr>
        <p:txBody>
          <a:bodyPr lIns="0" tIns="0" rIns="0" bIns="0" rtlCol="0" anchor="t">
            <a:spAutoFit/>
          </a:bodyPr>
          <a:lstStyle/>
          <a:p>
            <a:pPr algn="ctr">
              <a:lnSpc>
                <a:spcPts val="7279"/>
              </a:lnSpc>
            </a:pPr>
            <a:r>
              <a:rPr lang="en-US" sz="5199" dirty="0">
                <a:solidFill>
                  <a:srgbClr val="000000"/>
                </a:solidFill>
                <a:latin typeface="Arial Bold"/>
              </a:rPr>
              <a:t>D</a:t>
            </a:r>
          </a:p>
        </p:txBody>
      </p:sp>
      <p:sp>
        <p:nvSpPr>
          <p:cNvPr id="21" name="TextBox 21"/>
          <p:cNvSpPr txBox="1"/>
          <p:nvPr/>
        </p:nvSpPr>
        <p:spPr>
          <a:xfrm>
            <a:off x="4336752" y="3314700"/>
            <a:ext cx="183654" cy="991870"/>
          </a:xfrm>
          <a:prstGeom prst="rect">
            <a:avLst/>
          </a:prstGeom>
        </p:spPr>
        <p:txBody>
          <a:bodyPr lIns="0" tIns="0" rIns="0" bIns="0" rtlCol="0" anchor="t">
            <a:spAutoFit/>
          </a:bodyPr>
          <a:lstStyle/>
          <a:p>
            <a:pPr algn="ctr">
              <a:lnSpc>
                <a:spcPts val="7279"/>
              </a:lnSpc>
            </a:pPr>
            <a:r>
              <a:rPr lang="en-US" sz="5199" dirty="0">
                <a:solidFill>
                  <a:srgbClr val="000000"/>
                </a:solidFill>
                <a:latin typeface="Arial Bold"/>
              </a:rPr>
              <a:t>İ</a:t>
            </a:r>
          </a:p>
        </p:txBody>
      </p:sp>
      <p:sp>
        <p:nvSpPr>
          <p:cNvPr id="22" name="TextBox 22"/>
          <p:cNvSpPr txBox="1"/>
          <p:nvPr/>
        </p:nvSpPr>
        <p:spPr>
          <a:xfrm>
            <a:off x="6494187" y="3232655"/>
            <a:ext cx="403622" cy="991870"/>
          </a:xfrm>
          <a:prstGeom prst="rect">
            <a:avLst/>
          </a:prstGeom>
        </p:spPr>
        <p:txBody>
          <a:bodyPr lIns="0" tIns="0" rIns="0" bIns="0" rtlCol="0" anchor="t">
            <a:spAutoFit/>
          </a:bodyPr>
          <a:lstStyle/>
          <a:p>
            <a:pPr algn="ctr">
              <a:lnSpc>
                <a:spcPts val="7279"/>
              </a:lnSpc>
            </a:pPr>
            <a:r>
              <a:rPr lang="en-US" sz="5199" dirty="0">
                <a:solidFill>
                  <a:srgbClr val="000000"/>
                </a:solidFill>
                <a:latin typeface="Arial Bold"/>
              </a:rPr>
              <a:t>L</a:t>
            </a:r>
          </a:p>
        </p:txBody>
      </p:sp>
      <p:sp>
        <p:nvSpPr>
          <p:cNvPr id="23" name="TextBox 23"/>
          <p:cNvSpPr txBox="1"/>
          <p:nvPr/>
        </p:nvSpPr>
        <p:spPr>
          <a:xfrm>
            <a:off x="8742343" y="3232655"/>
            <a:ext cx="440531" cy="991870"/>
          </a:xfrm>
          <a:prstGeom prst="rect">
            <a:avLst/>
          </a:prstGeom>
        </p:spPr>
        <p:txBody>
          <a:bodyPr lIns="0" tIns="0" rIns="0" bIns="0" rtlCol="0" anchor="t">
            <a:spAutoFit/>
          </a:bodyPr>
          <a:lstStyle/>
          <a:p>
            <a:pPr algn="ctr">
              <a:lnSpc>
                <a:spcPts val="7279"/>
              </a:lnSpc>
            </a:pPr>
            <a:r>
              <a:rPr lang="en-US" sz="5199" dirty="0">
                <a:solidFill>
                  <a:srgbClr val="000000"/>
                </a:solidFill>
                <a:latin typeface="Arial Bold"/>
              </a:rPr>
              <a:t>E</a:t>
            </a:r>
          </a:p>
        </p:txBody>
      </p:sp>
      <p:sp>
        <p:nvSpPr>
          <p:cNvPr id="24" name="TextBox 24"/>
          <p:cNvSpPr txBox="1"/>
          <p:nvPr/>
        </p:nvSpPr>
        <p:spPr>
          <a:xfrm>
            <a:off x="10954793" y="3232655"/>
            <a:ext cx="550218" cy="991870"/>
          </a:xfrm>
          <a:prstGeom prst="rect">
            <a:avLst/>
          </a:prstGeom>
        </p:spPr>
        <p:txBody>
          <a:bodyPr lIns="0" tIns="0" rIns="0" bIns="0" rtlCol="0" anchor="t">
            <a:spAutoFit/>
          </a:bodyPr>
          <a:lstStyle/>
          <a:p>
            <a:pPr algn="ctr">
              <a:lnSpc>
                <a:spcPts val="7279"/>
              </a:lnSpc>
            </a:pPr>
            <a:r>
              <a:rPr lang="en-US" sz="5199" dirty="0">
                <a:solidFill>
                  <a:srgbClr val="000000"/>
                </a:solidFill>
                <a:latin typeface="Arial Bold"/>
              </a:rPr>
              <a:t>M</a:t>
            </a:r>
          </a:p>
        </p:txBody>
      </p:sp>
      <p:sp>
        <p:nvSpPr>
          <p:cNvPr id="25" name="TextBox 25"/>
          <p:cNvSpPr txBox="1"/>
          <p:nvPr/>
        </p:nvSpPr>
        <p:spPr>
          <a:xfrm>
            <a:off x="13277463" y="3232655"/>
            <a:ext cx="440531" cy="991870"/>
          </a:xfrm>
          <a:prstGeom prst="rect">
            <a:avLst/>
          </a:prstGeom>
        </p:spPr>
        <p:txBody>
          <a:bodyPr lIns="0" tIns="0" rIns="0" bIns="0" rtlCol="0" anchor="t">
            <a:spAutoFit/>
          </a:bodyPr>
          <a:lstStyle/>
          <a:p>
            <a:pPr algn="ctr">
              <a:lnSpc>
                <a:spcPts val="7279"/>
              </a:lnSpc>
            </a:pPr>
            <a:r>
              <a:rPr lang="en-US" sz="5199" dirty="0">
                <a:solidFill>
                  <a:srgbClr val="000000"/>
                </a:solidFill>
                <a:latin typeface="Arial Bold"/>
              </a:rPr>
              <a:t>E</a:t>
            </a:r>
          </a:p>
        </p:txBody>
      </p:sp>
      <p:sp>
        <p:nvSpPr>
          <p:cNvPr id="26" name="TextBox 26"/>
          <p:cNvSpPr txBox="1"/>
          <p:nvPr/>
        </p:nvSpPr>
        <p:spPr>
          <a:xfrm>
            <a:off x="15528512" y="3232655"/>
            <a:ext cx="476845" cy="991870"/>
          </a:xfrm>
          <a:prstGeom prst="rect">
            <a:avLst/>
          </a:prstGeom>
        </p:spPr>
        <p:txBody>
          <a:bodyPr lIns="0" tIns="0" rIns="0" bIns="0" rtlCol="0" anchor="t">
            <a:spAutoFit/>
          </a:bodyPr>
          <a:lstStyle/>
          <a:p>
            <a:pPr algn="ctr">
              <a:lnSpc>
                <a:spcPts val="7279"/>
              </a:lnSpc>
            </a:pPr>
            <a:r>
              <a:rPr lang="en-US" sz="5199" dirty="0">
                <a:solidFill>
                  <a:srgbClr val="000000"/>
                </a:solidFill>
                <a:latin typeface="Arial Bold"/>
              </a:rPr>
              <a:t>K</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FAFF"/>
        </a:solidFill>
        <a:effectLst/>
      </p:bgPr>
    </p:bg>
    <p:spTree>
      <p:nvGrpSpPr>
        <p:cNvPr id="1" name=""/>
        <p:cNvGrpSpPr/>
        <p:nvPr/>
      </p:nvGrpSpPr>
      <p:grpSpPr>
        <a:xfrm>
          <a:off x="0" y="0"/>
          <a:ext cx="0" cy="0"/>
          <a:chOff x="0" y="0"/>
          <a:chExt cx="0" cy="0"/>
        </a:xfrm>
      </p:grpSpPr>
      <p:sp>
        <p:nvSpPr>
          <p:cNvPr id="2" name="Freeform 2"/>
          <p:cNvSpPr/>
          <p:nvPr/>
        </p:nvSpPr>
        <p:spPr>
          <a:xfrm rot="-286047">
            <a:off x="-1202947" y="7769564"/>
            <a:ext cx="3525915" cy="2563538"/>
          </a:xfrm>
          <a:custGeom>
            <a:avLst/>
            <a:gdLst/>
            <a:ahLst/>
            <a:cxnLst/>
            <a:rect l="l" t="t" r="r" b="b"/>
            <a:pathLst>
              <a:path w="3525915" h="2563538">
                <a:moveTo>
                  <a:pt x="0" y="0"/>
                </a:moveTo>
                <a:lnTo>
                  <a:pt x="3525916" y="0"/>
                </a:lnTo>
                <a:lnTo>
                  <a:pt x="3525916" y="2563538"/>
                </a:lnTo>
                <a:lnTo>
                  <a:pt x="0" y="25635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3" name="Freeform 3"/>
          <p:cNvSpPr/>
          <p:nvPr/>
        </p:nvSpPr>
        <p:spPr>
          <a:xfrm>
            <a:off x="15400081" y="8298216"/>
            <a:ext cx="1970968" cy="1372511"/>
          </a:xfrm>
          <a:custGeom>
            <a:avLst/>
            <a:gdLst/>
            <a:ahLst/>
            <a:cxnLst/>
            <a:rect l="l" t="t" r="r" b="b"/>
            <a:pathLst>
              <a:path w="1970968" h="1372511">
                <a:moveTo>
                  <a:pt x="0" y="0"/>
                </a:moveTo>
                <a:lnTo>
                  <a:pt x="1970968" y="0"/>
                </a:lnTo>
                <a:lnTo>
                  <a:pt x="1970968" y="1372510"/>
                </a:lnTo>
                <a:lnTo>
                  <a:pt x="0" y="13725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tr-TR"/>
          </a:p>
        </p:txBody>
      </p:sp>
      <p:grpSp>
        <p:nvGrpSpPr>
          <p:cNvPr id="4" name="Group 4"/>
          <p:cNvGrpSpPr/>
          <p:nvPr/>
        </p:nvGrpSpPr>
        <p:grpSpPr>
          <a:xfrm>
            <a:off x="17259300" y="7405129"/>
            <a:ext cx="1786175" cy="1786175"/>
            <a:chOff x="0" y="0"/>
            <a:chExt cx="812800" cy="812800"/>
          </a:xfrm>
        </p:grpSpPr>
        <p:sp>
          <p:nvSpPr>
            <p:cNvPr id="5" name="Freeform 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3A6A1"/>
            </a:solidFill>
          </p:spPr>
          <p:txBody>
            <a:bodyPr/>
            <a:lstStyle/>
            <a:p>
              <a:endParaRPr lang="tr-TR"/>
            </a:p>
          </p:txBody>
        </p:sp>
        <p:sp>
          <p:nvSpPr>
            <p:cNvPr id="6" name="TextBox 6"/>
            <p:cNvSpPr txBox="1"/>
            <p:nvPr/>
          </p:nvSpPr>
          <p:spPr>
            <a:xfrm>
              <a:off x="76200" y="19050"/>
              <a:ext cx="660400" cy="717550"/>
            </a:xfrm>
            <a:prstGeom prst="rect">
              <a:avLst/>
            </a:prstGeom>
          </p:spPr>
          <p:txBody>
            <a:bodyPr lIns="50800" tIns="50800" rIns="50800" bIns="50800" rtlCol="0" anchor="ctr"/>
            <a:lstStyle/>
            <a:p>
              <a:pPr algn="ctr">
                <a:lnSpc>
                  <a:spcPts val="3674"/>
                </a:lnSpc>
              </a:pPr>
              <a:endParaRPr/>
            </a:p>
          </p:txBody>
        </p:sp>
      </p:grpSp>
      <p:sp>
        <p:nvSpPr>
          <p:cNvPr id="7" name="Freeform 7"/>
          <p:cNvSpPr/>
          <p:nvPr/>
        </p:nvSpPr>
        <p:spPr>
          <a:xfrm>
            <a:off x="0" y="5612643"/>
            <a:ext cx="18288000" cy="4910309"/>
          </a:xfrm>
          <a:custGeom>
            <a:avLst/>
            <a:gdLst/>
            <a:ahLst/>
            <a:cxnLst/>
            <a:rect l="l" t="t" r="r" b="b"/>
            <a:pathLst>
              <a:path w="18288000" h="4910309">
                <a:moveTo>
                  <a:pt x="0" y="0"/>
                </a:moveTo>
                <a:lnTo>
                  <a:pt x="18288000" y="0"/>
                </a:lnTo>
                <a:lnTo>
                  <a:pt x="18288000" y="4910309"/>
                </a:lnTo>
                <a:lnTo>
                  <a:pt x="0" y="4910309"/>
                </a:lnTo>
                <a:lnTo>
                  <a:pt x="0" y="0"/>
                </a:lnTo>
                <a:close/>
              </a:path>
            </a:pathLst>
          </a:custGeom>
          <a:blipFill>
            <a:blip r:embed="rId6">
              <a:alphaModFix amt="31000"/>
            </a:blip>
            <a:stretch>
              <a:fillRect t="-12151" b="-12151"/>
            </a:stretch>
          </a:blipFill>
        </p:spPr>
        <p:txBody>
          <a:bodyPr/>
          <a:lstStyle/>
          <a:p>
            <a:endParaRPr lang="tr-TR"/>
          </a:p>
        </p:txBody>
      </p:sp>
      <p:sp>
        <p:nvSpPr>
          <p:cNvPr id="8" name="Freeform 8"/>
          <p:cNvSpPr/>
          <p:nvPr/>
        </p:nvSpPr>
        <p:spPr>
          <a:xfrm>
            <a:off x="0" y="9638978"/>
            <a:ext cx="18567045" cy="648022"/>
          </a:xfrm>
          <a:custGeom>
            <a:avLst/>
            <a:gdLst/>
            <a:ahLst/>
            <a:cxnLst/>
            <a:rect l="l" t="t" r="r" b="b"/>
            <a:pathLst>
              <a:path w="18567045" h="648022">
                <a:moveTo>
                  <a:pt x="0" y="0"/>
                </a:moveTo>
                <a:lnTo>
                  <a:pt x="18567045" y="0"/>
                </a:lnTo>
                <a:lnTo>
                  <a:pt x="18567045" y="648022"/>
                </a:lnTo>
                <a:lnTo>
                  <a:pt x="0" y="648022"/>
                </a:lnTo>
                <a:lnTo>
                  <a:pt x="0" y="0"/>
                </a:lnTo>
                <a:close/>
              </a:path>
            </a:pathLst>
          </a:custGeom>
          <a:blipFill>
            <a:blip r:embed="rId7"/>
            <a:stretch>
              <a:fillRect t="-378581" b="-1548539"/>
            </a:stretch>
          </a:blipFill>
        </p:spPr>
        <p:txBody>
          <a:bodyPr/>
          <a:lstStyle/>
          <a:p>
            <a:endParaRPr lang="tr-TR"/>
          </a:p>
        </p:txBody>
      </p:sp>
      <p:sp>
        <p:nvSpPr>
          <p:cNvPr id="9" name="Freeform 9"/>
          <p:cNvSpPr/>
          <p:nvPr/>
        </p:nvSpPr>
        <p:spPr>
          <a:xfrm flipV="1">
            <a:off x="15703937" y="-343295"/>
            <a:ext cx="2723586" cy="2464845"/>
          </a:xfrm>
          <a:custGeom>
            <a:avLst/>
            <a:gdLst/>
            <a:ahLst/>
            <a:cxnLst/>
            <a:rect l="l" t="t" r="r" b="b"/>
            <a:pathLst>
              <a:path w="2723586" h="2464845">
                <a:moveTo>
                  <a:pt x="0" y="2464846"/>
                </a:moveTo>
                <a:lnTo>
                  <a:pt x="2723586" y="2464846"/>
                </a:lnTo>
                <a:lnTo>
                  <a:pt x="2723586" y="0"/>
                </a:lnTo>
                <a:lnTo>
                  <a:pt x="0" y="0"/>
                </a:lnTo>
                <a:lnTo>
                  <a:pt x="0" y="2464846"/>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tr-TR"/>
          </a:p>
        </p:txBody>
      </p:sp>
      <p:sp>
        <p:nvSpPr>
          <p:cNvPr id="10" name="Freeform 10"/>
          <p:cNvSpPr/>
          <p:nvPr/>
        </p:nvSpPr>
        <p:spPr>
          <a:xfrm>
            <a:off x="0" y="0"/>
            <a:ext cx="18288000" cy="726248"/>
          </a:xfrm>
          <a:custGeom>
            <a:avLst/>
            <a:gdLst/>
            <a:ahLst/>
            <a:cxnLst/>
            <a:rect l="l" t="t" r="r" b="b"/>
            <a:pathLst>
              <a:path w="18288000" h="726248">
                <a:moveTo>
                  <a:pt x="0" y="0"/>
                </a:moveTo>
                <a:lnTo>
                  <a:pt x="18288000" y="0"/>
                </a:lnTo>
                <a:lnTo>
                  <a:pt x="18288000" y="726248"/>
                </a:lnTo>
                <a:lnTo>
                  <a:pt x="0" y="726248"/>
                </a:lnTo>
                <a:lnTo>
                  <a:pt x="0" y="0"/>
                </a:lnTo>
                <a:close/>
              </a:path>
            </a:pathLst>
          </a:custGeom>
          <a:blipFill>
            <a:blip r:embed="rId7"/>
            <a:stretch>
              <a:fillRect l="-762" t="-1370969" r="-762" b="-337803"/>
            </a:stretch>
          </a:blipFill>
        </p:spPr>
        <p:txBody>
          <a:bodyPr/>
          <a:lstStyle/>
          <a:p>
            <a:endParaRPr lang="tr-TR"/>
          </a:p>
        </p:txBody>
      </p:sp>
      <p:sp>
        <p:nvSpPr>
          <p:cNvPr id="11" name="Freeform 11"/>
          <p:cNvSpPr/>
          <p:nvPr/>
        </p:nvSpPr>
        <p:spPr>
          <a:xfrm>
            <a:off x="15284457" y="78546"/>
            <a:ext cx="2721488" cy="1544445"/>
          </a:xfrm>
          <a:custGeom>
            <a:avLst/>
            <a:gdLst/>
            <a:ahLst/>
            <a:cxnLst/>
            <a:rect l="l" t="t" r="r" b="b"/>
            <a:pathLst>
              <a:path w="2721488" h="1544445">
                <a:moveTo>
                  <a:pt x="0" y="0"/>
                </a:moveTo>
                <a:lnTo>
                  <a:pt x="2721489" y="0"/>
                </a:lnTo>
                <a:lnTo>
                  <a:pt x="2721489" y="1544445"/>
                </a:lnTo>
                <a:lnTo>
                  <a:pt x="0" y="154444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tr-TR"/>
          </a:p>
        </p:txBody>
      </p:sp>
      <p:sp>
        <p:nvSpPr>
          <p:cNvPr id="12" name="Freeform 12"/>
          <p:cNvSpPr/>
          <p:nvPr/>
        </p:nvSpPr>
        <p:spPr>
          <a:xfrm>
            <a:off x="585323" y="1900708"/>
            <a:ext cx="3676154" cy="3216635"/>
          </a:xfrm>
          <a:custGeom>
            <a:avLst/>
            <a:gdLst/>
            <a:ahLst/>
            <a:cxnLst/>
            <a:rect l="l" t="t" r="r" b="b"/>
            <a:pathLst>
              <a:path w="3676154" h="3216635">
                <a:moveTo>
                  <a:pt x="0" y="0"/>
                </a:moveTo>
                <a:lnTo>
                  <a:pt x="3676154" y="0"/>
                </a:lnTo>
                <a:lnTo>
                  <a:pt x="3676154" y="3216635"/>
                </a:lnTo>
                <a:lnTo>
                  <a:pt x="0" y="321663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tr-TR"/>
          </a:p>
        </p:txBody>
      </p:sp>
      <p:sp>
        <p:nvSpPr>
          <p:cNvPr id="13" name="TextBox 13"/>
          <p:cNvSpPr txBox="1"/>
          <p:nvPr/>
        </p:nvSpPr>
        <p:spPr>
          <a:xfrm>
            <a:off x="2893319" y="5971396"/>
            <a:ext cx="14062338" cy="2984500"/>
          </a:xfrm>
          <a:prstGeom prst="rect">
            <a:avLst/>
          </a:prstGeom>
        </p:spPr>
        <p:txBody>
          <a:bodyPr lIns="0" tIns="0" rIns="0" bIns="0" rtlCol="0" anchor="t">
            <a:spAutoFit/>
          </a:bodyPr>
          <a:lstStyle/>
          <a:p>
            <a:pPr>
              <a:lnSpc>
                <a:spcPts val="7699"/>
              </a:lnSpc>
            </a:pPr>
            <a:r>
              <a:rPr lang="en-US" sz="5499">
                <a:solidFill>
                  <a:srgbClr val="000000"/>
                </a:solidFill>
                <a:latin typeface="Arial"/>
              </a:rPr>
              <a:t>• Yüce Allah her şeyi örneksiz yaratmaya, yoktan var etmeye, tüm varlıkları ayakta tutmaya gücü olan sonsuz ilahtır.</a:t>
            </a:r>
          </a:p>
        </p:txBody>
      </p:sp>
      <p:sp>
        <p:nvSpPr>
          <p:cNvPr id="14" name="TextBox 14"/>
          <p:cNvSpPr txBox="1"/>
          <p:nvPr/>
        </p:nvSpPr>
        <p:spPr>
          <a:xfrm>
            <a:off x="495866" y="9729083"/>
            <a:ext cx="17296268" cy="436944"/>
          </a:xfrm>
          <a:prstGeom prst="rect">
            <a:avLst/>
          </a:prstGeom>
        </p:spPr>
        <p:txBody>
          <a:bodyPr lIns="0" tIns="0" rIns="0" bIns="0" rtlCol="0" anchor="t">
            <a:spAutoFit/>
          </a:bodyPr>
          <a:lstStyle/>
          <a:p>
            <a:pPr algn="ctr">
              <a:lnSpc>
                <a:spcPts val="3216"/>
              </a:lnSpc>
            </a:pPr>
            <a:r>
              <a:rPr lang="en-US" sz="2297">
                <a:solidFill>
                  <a:srgbClr val="FFFFFF"/>
                </a:solidFill>
                <a:latin typeface="Arial"/>
              </a:rPr>
              <a:t>Bu içeriklerin daha fazlasına GÜNAY YAYINLARI Bumerang Konu Anlatımlı Din Kültürü ve Ahlak Bilgisi kitabından ulaşabilirsiniz.</a:t>
            </a:r>
          </a:p>
        </p:txBody>
      </p:sp>
      <p:sp>
        <p:nvSpPr>
          <p:cNvPr id="15" name="TextBox 15"/>
          <p:cNvSpPr txBox="1"/>
          <p:nvPr/>
        </p:nvSpPr>
        <p:spPr>
          <a:xfrm>
            <a:off x="4514648" y="1912001"/>
            <a:ext cx="13637739" cy="2984500"/>
          </a:xfrm>
          <a:prstGeom prst="rect">
            <a:avLst/>
          </a:prstGeom>
        </p:spPr>
        <p:txBody>
          <a:bodyPr lIns="0" tIns="0" rIns="0" bIns="0" rtlCol="0" anchor="t">
            <a:spAutoFit/>
          </a:bodyPr>
          <a:lstStyle/>
          <a:p>
            <a:pPr>
              <a:lnSpc>
                <a:spcPts val="7699"/>
              </a:lnSpc>
            </a:pPr>
            <a:r>
              <a:rPr lang="en-US" sz="5499">
                <a:solidFill>
                  <a:srgbClr val="000000"/>
                </a:solidFill>
                <a:latin typeface="Arial"/>
              </a:rPr>
              <a:t>• Güç yetirmek, bir şeyi ortaya çıkarmak için gerekli kudrete ve kuvvete sahip olmak demektir.</a:t>
            </a:r>
          </a:p>
        </p:txBody>
      </p:sp>
      <p:sp>
        <p:nvSpPr>
          <p:cNvPr id="16" name="TextBox 16"/>
          <p:cNvSpPr txBox="1"/>
          <p:nvPr/>
        </p:nvSpPr>
        <p:spPr>
          <a:xfrm>
            <a:off x="15409606" y="465163"/>
            <a:ext cx="2693161" cy="280135"/>
          </a:xfrm>
          <a:prstGeom prst="rect">
            <a:avLst/>
          </a:prstGeom>
        </p:spPr>
        <p:txBody>
          <a:bodyPr lIns="0" tIns="0" rIns="0" bIns="0" rtlCol="0" anchor="t">
            <a:spAutoFit/>
          </a:bodyPr>
          <a:lstStyle/>
          <a:p>
            <a:pPr algn="r">
              <a:lnSpc>
                <a:spcPts val="1676"/>
              </a:lnSpc>
            </a:pPr>
            <a:r>
              <a:rPr lang="en-US" sz="2235">
                <a:solidFill>
                  <a:srgbClr val="365C7C"/>
                </a:solidFill>
                <a:latin typeface="Arial Bold"/>
              </a:rPr>
              <a:t>mikailokumus</a:t>
            </a:r>
            <a:r>
              <a:rPr lang="en-US" sz="2235">
                <a:solidFill>
                  <a:srgbClr val="F2FAFF"/>
                </a:solidFill>
                <a:latin typeface="Arial Bold"/>
              </a:rPr>
              <a:t>.com</a:t>
            </a:r>
          </a:p>
        </p:txBody>
      </p:sp>
      <p:sp>
        <p:nvSpPr>
          <p:cNvPr id="17" name="TextBox 17"/>
          <p:cNvSpPr txBox="1"/>
          <p:nvPr/>
        </p:nvSpPr>
        <p:spPr>
          <a:xfrm>
            <a:off x="15872749" y="850768"/>
            <a:ext cx="1896818" cy="479552"/>
          </a:xfrm>
          <a:prstGeom prst="rect">
            <a:avLst/>
          </a:prstGeom>
        </p:spPr>
        <p:txBody>
          <a:bodyPr lIns="0" tIns="0" rIns="0" bIns="0" rtlCol="0" anchor="t">
            <a:spAutoFit/>
          </a:bodyPr>
          <a:lstStyle/>
          <a:p>
            <a:pPr algn="ctr">
              <a:lnSpc>
                <a:spcPts val="1743"/>
              </a:lnSpc>
            </a:pPr>
            <a:r>
              <a:rPr lang="en-US" sz="1599">
                <a:solidFill>
                  <a:srgbClr val="F2FAFF"/>
                </a:solidFill>
                <a:latin typeface="Arial"/>
              </a:rPr>
              <a:t>Din Kültürü</a:t>
            </a:r>
          </a:p>
          <a:p>
            <a:pPr algn="ctr">
              <a:lnSpc>
                <a:spcPts val="1743"/>
              </a:lnSpc>
            </a:pPr>
            <a:r>
              <a:rPr lang="en-US" sz="1599">
                <a:solidFill>
                  <a:srgbClr val="F2FAFF"/>
                </a:solidFill>
                <a:latin typeface="Arial"/>
              </a:rPr>
              <a:t>Doküman Dünyası</a:t>
            </a:r>
          </a:p>
        </p:txBody>
      </p:sp>
      <p:sp>
        <p:nvSpPr>
          <p:cNvPr id="18" name="TextBox 18"/>
          <p:cNvSpPr txBox="1"/>
          <p:nvPr/>
        </p:nvSpPr>
        <p:spPr>
          <a:xfrm>
            <a:off x="343093" y="55797"/>
            <a:ext cx="12902777" cy="647282"/>
          </a:xfrm>
          <a:prstGeom prst="rect">
            <a:avLst/>
          </a:prstGeom>
        </p:spPr>
        <p:txBody>
          <a:bodyPr lIns="0" tIns="0" rIns="0" bIns="0" rtlCol="0" anchor="t">
            <a:spAutoFit/>
          </a:bodyPr>
          <a:lstStyle/>
          <a:p>
            <a:pPr>
              <a:lnSpc>
                <a:spcPts val="4748"/>
              </a:lnSpc>
            </a:pPr>
            <a:r>
              <a:rPr lang="en-US" sz="3391">
                <a:solidFill>
                  <a:srgbClr val="F2FAFF"/>
                </a:solidFill>
                <a:latin typeface="Arial Bold"/>
              </a:rPr>
              <a:t>5. SINIF / 1. ÜNİTE: ALLAH İNANCI</a:t>
            </a:r>
          </a:p>
        </p:txBody>
      </p:sp>
      <p:sp>
        <p:nvSpPr>
          <p:cNvPr id="19" name="TextBox 19"/>
          <p:cNvSpPr txBox="1"/>
          <p:nvPr/>
        </p:nvSpPr>
        <p:spPr>
          <a:xfrm>
            <a:off x="343093" y="896524"/>
            <a:ext cx="12902777" cy="589905"/>
          </a:xfrm>
          <a:prstGeom prst="rect">
            <a:avLst/>
          </a:prstGeom>
        </p:spPr>
        <p:txBody>
          <a:bodyPr lIns="0" tIns="0" rIns="0" bIns="0" rtlCol="0" anchor="t">
            <a:spAutoFit/>
          </a:bodyPr>
          <a:lstStyle/>
          <a:p>
            <a:pPr>
              <a:lnSpc>
                <a:spcPts val="4620"/>
              </a:lnSpc>
            </a:pPr>
            <a:r>
              <a:rPr lang="en-US" sz="3300" dirty="0">
                <a:solidFill>
                  <a:srgbClr val="365C7C"/>
                </a:solidFill>
                <a:latin typeface="Arial Bold"/>
              </a:rPr>
              <a:t>1. Allah</a:t>
            </a:r>
            <a:r>
              <a:rPr lang="tr-TR" sz="3300" dirty="0">
                <a:solidFill>
                  <a:srgbClr val="365C7C"/>
                </a:solidFill>
                <a:latin typeface="Arial Bold"/>
              </a:rPr>
              <a:t>’</a:t>
            </a:r>
            <a:r>
              <a:rPr lang="tr-TR" sz="3300" dirty="0" err="1">
                <a:solidFill>
                  <a:srgbClr val="365C7C"/>
                </a:solidFill>
                <a:latin typeface="Arial Bold"/>
              </a:rPr>
              <a:t>ın</a:t>
            </a:r>
            <a:r>
              <a:rPr lang="en-US" sz="3300" dirty="0">
                <a:solidFill>
                  <a:srgbClr val="365C7C"/>
                </a:solidFill>
                <a:latin typeface="Arial Bold"/>
              </a:rPr>
              <a:t> (c.c.) </a:t>
            </a:r>
            <a:r>
              <a:rPr lang="tr-TR" sz="3300" dirty="0">
                <a:solidFill>
                  <a:srgbClr val="365C7C"/>
                </a:solidFill>
                <a:latin typeface="Arial Bold"/>
              </a:rPr>
              <a:t>Her Şeye Gücü Yeter</a:t>
            </a:r>
            <a:endParaRPr lang="en-US" sz="3300" dirty="0">
              <a:solidFill>
                <a:srgbClr val="365C7C"/>
              </a:solidFill>
              <a:latin typeface="Arial Bold"/>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2FAFF"/>
        </a:solidFill>
        <a:effectLst/>
      </p:bgPr>
    </p:bg>
    <p:spTree>
      <p:nvGrpSpPr>
        <p:cNvPr id="1" name=""/>
        <p:cNvGrpSpPr/>
        <p:nvPr/>
      </p:nvGrpSpPr>
      <p:grpSpPr>
        <a:xfrm>
          <a:off x="0" y="0"/>
          <a:ext cx="0" cy="0"/>
          <a:chOff x="0" y="0"/>
          <a:chExt cx="0" cy="0"/>
        </a:xfrm>
      </p:grpSpPr>
      <p:sp>
        <p:nvSpPr>
          <p:cNvPr id="2" name="Freeform 2"/>
          <p:cNvSpPr/>
          <p:nvPr/>
        </p:nvSpPr>
        <p:spPr>
          <a:xfrm>
            <a:off x="0" y="9638978"/>
            <a:ext cx="18567045" cy="648022"/>
          </a:xfrm>
          <a:custGeom>
            <a:avLst/>
            <a:gdLst/>
            <a:ahLst/>
            <a:cxnLst/>
            <a:rect l="l" t="t" r="r" b="b"/>
            <a:pathLst>
              <a:path w="18567045" h="648022">
                <a:moveTo>
                  <a:pt x="0" y="0"/>
                </a:moveTo>
                <a:lnTo>
                  <a:pt x="18567045" y="0"/>
                </a:lnTo>
                <a:lnTo>
                  <a:pt x="18567045" y="648022"/>
                </a:lnTo>
                <a:lnTo>
                  <a:pt x="0" y="648022"/>
                </a:lnTo>
                <a:lnTo>
                  <a:pt x="0" y="0"/>
                </a:lnTo>
                <a:close/>
              </a:path>
            </a:pathLst>
          </a:custGeom>
          <a:blipFill>
            <a:blip r:embed="rId2"/>
            <a:stretch>
              <a:fillRect t="-378581" b="-1548539"/>
            </a:stretch>
          </a:blipFill>
        </p:spPr>
        <p:txBody>
          <a:bodyPr/>
          <a:lstStyle/>
          <a:p>
            <a:endParaRPr lang="tr-TR"/>
          </a:p>
        </p:txBody>
      </p:sp>
      <p:sp>
        <p:nvSpPr>
          <p:cNvPr id="3" name="Freeform 3"/>
          <p:cNvSpPr/>
          <p:nvPr/>
        </p:nvSpPr>
        <p:spPr>
          <a:xfrm flipV="1">
            <a:off x="15703937" y="-343295"/>
            <a:ext cx="2723586" cy="2464845"/>
          </a:xfrm>
          <a:custGeom>
            <a:avLst/>
            <a:gdLst/>
            <a:ahLst/>
            <a:cxnLst/>
            <a:rect l="l" t="t" r="r" b="b"/>
            <a:pathLst>
              <a:path w="2723586" h="2464845">
                <a:moveTo>
                  <a:pt x="0" y="2464846"/>
                </a:moveTo>
                <a:lnTo>
                  <a:pt x="2723586" y="2464846"/>
                </a:lnTo>
                <a:lnTo>
                  <a:pt x="2723586" y="0"/>
                </a:lnTo>
                <a:lnTo>
                  <a:pt x="0" y="0"/>
                </a:lnTo>
                <a:lnTo>
                  <a:pt x="0" y="2464846"/>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4" name="Freeform 4"/>
          <p:cNvSpPr/>
          <p:nvPr/>
        </p:nvSpPr>
        <p:spPr>
          <a:xfrm>
            <a:off x="0" y="0"/>
            <a:ext cx="18288000" cy="726248"/>
          </a:xfrm>
          <a:custGeom>
            <a:avLst/>
            <a:gdLst/>
            <a:ahLst/>
            <a:cxnLst/>
            <a:rect l="l" t="t" r="r" b="b"/>
            <a:pathLst>
              <a:path w="18288000" h="726248">
                <a:moveTo>
                  <a:pt x="0" y="0"/>
                </a:moveTo>
                <a:lnTo>
                  <a:pt x="18288000" y="0"/>
                </a:lnTo>
                <a:lnTo>
                  <a:pt x="18288000" y="726248"/>
                </a:lnTo>
                <a:lnTo>
                  <a:pt x="0" y="726248"/>
                </a:lnTo>
                <a:lnTo>
                  <a:pt x="0" y="0"/>
                </a:lnTo>
                <a:close/>
              </a:path>
            </a:pathLst>
          </a:custGeom>
          <a:blipFill>
            <a:blip r:embed="rId2"/>
            <a:stretch>
              <a:fillRect l="-762" t="-1370969" r="-762" b="-337803"/>
            </a:stretch>
          </a:blipFill>
        </p:spPr>
        <p:txBody>
          <a:bodyPr/>
          <a:lstStyle/>
          <a:p>
            <a:endParaRPr lang="tr-TR"/>
          </a:p>
        </p:txBody>
      </p:sp>
      <p:sp>
        <p:nvSpPr>
          <p:cNvPr id="5" name="Freeform 5"/>
          <p:cNvSpPr/>
          <p:nvPr/>
        </p:nvSpPr>
        <p:spPr>
          <a:xfrm>
            <a:off x="15284457" y="78546"/>
            <a:ext cx="2721488" cy="1544445"/>
          </a:xfrm>
          <a:custGeom>
            <a:avLst/>
            <a:gdLst/>
            <a:ahLst/>
            <a:cxnLst/>
            <a:rect l="l" t="t" r="r" b="b"/>
            <a:pathLst>
              <a:path w="2721488" h="1544445">
                <a:moveTo>
                  <a:pt x="0" y="0"/>
                </a:moveTo>
                <a:lnTo>
                  <a:pt x="2721489" y="0"/>
                </a:lnTo>
                <a:lnTo>
                  <a:pt x="2721489" y="1544445"/>
                </a:lnTo>
                <a:lnTo>
                  <a:pt x="0" y="154444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6" name="Freeform 6"/>
          <p:cNvSpPr/>
          <p:nvPr/>
        </p:nvSpPr>
        <p:spPr>
          <a:xfrm>
            <a:off x="161157" y="2702576"/>
            <a:ext cx="2095843" cy="2000657"/>
          </a:xfrm>
          <a:custGeom>
            <a:avLst/>
            <a:gdLst/>
            <a:ahLst/>
            <a:cxnLst/>
            <a:rect l="l" t="t" r="r" b="b"/>
            <a:pathLst>
              <a:path w="2095843" h="2000657">
                <a:moveTo>
                  <a:pt x="0" y="0"/>
                </a:moveTo>
                <a:lnTo>
                  <a:pt x="2095844" y="0"/>
                </a:lnTo>
                <a:lnTo>
                  <a:pt x="2095844" y="2000657"/>
                </a:lnTo>
                <a:lnTo>
                  <a:pt x="0" y="20006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7" name="TextBox 7"/>
          <p:cNvSpPr txBox="1"/>
          <p:nvPr/>
        </p:nvSpPr>
        <p:spPr>
          <a:xfrm>
            <a:off x="15409606" y="465163"/>
            <a:ext cx="2693161" cy="280135"/>
          </a:xfrm>
          <a:prstGeom prst="rect">
            <a:avLst/>
          </a:prstGeom>
        </p:spPr>
        <p:txBody>
          <a:bodyPr lIns="0" tIns="0" rIns="0" bIns="0" rtlCol="0" anchor="t">
            <a:spAutoFit/>
          </a:bodyPr>
          <a:lstStyle/>
          <a:p>
            <a:pPr algn="r">
              <a:lnSpc>
                <a:spcPts val="1676"/>
              </a:lnSpc>
            </a:pPr>
            <a:r>
              <a:rPr lang="en-US" sz="2235">
                <a:solidFill>
                  <a:srgbClr val="365C7C"/>
                </a:solidFill>
                <a:latin typeface="Arial Bold"/>
              </a:rPr>
              <a:t>mikailokumus</a:t>
            </a:r>
            <a:r>
              <a:rPr lang="en-US" sz="2235">
                <a:solidFill>
                  <a:srgbClr val="F2FAFF"/>
                </a:solidFill>
                <a:latin typeface="Arial Bold"/>
              </a:rPr>
              <a:t>.com</a:t>
            </a:r>
          </a:p>
        </p:txBody>
      </p:sp>
      <p:sp>
        <p:nvSpPr>
          <p:cNvPr id="8" name="TextBox 8"/>
          <p:cNvSpPr txBox="1"/>
          <p:nvPr/>
        </p:nvSpPr>
        <p:spPr>
          <a:xfrm>
            <a:off x="15872749" y="850768"/>
            <a:ext cx="1896818" cy="479552"/>
          </a:xfrm>
          <a:prstGeom prst="rect">
            <a:avLst/>
          </a:prstGeom>
        </p:spPr>
        <p:txBody>
          <a:bodyPr lIns="0" tIns="0" rIns="0" bIns="0" rtlCol="0" anchor="t">
            <a:spAutoFit/>
          </a:bodyPr>
          <a:lstStyle/>
          <a:p>
            <a:pPr algn="ctr">
              <a:lnSpc>
                <a:spcPts val="1743"/>
              </a:lnSpc>
            </a:pPr>
            <a:r>
              <a:rPr lang="en-US" sz="1599">
                <a:solidFill>
                  <a:srgbClr val="F2FAFF"/>
                </a:solidFill>
                <a:latin typeface="Arial"/>
              </a:rPr>
              <a:t>Din Kültürü</a:t>
            </a:r>
          </a:p>
          <a:p>
            <a:pPr algn="ctr">
              <a:lnSpc>
                <a:spcPts val="1743"/>
              </a:lnSpc>
            </a:pPr>
            <a:r>
              <a:rPr lang="en-US" sz="1599">
                <a:solidFill>
                  <a:srgbClr val="F2FAFF"/>
                </a:solidFill>
                <a:latin typeface="Arial"/>
              </a:rPr>
              <a:t>Doküman Dünyası</a:t>
            </a:r>
          </a:p>
        </p:txBody>
      </p:sp>
      <p:sp>
        <p:nvSpPr>
          <p:cNvPr id="9" name="TextBox 9"/>
          <p:cNvSpPr txBox="1"/>
          <p:nvPr/>
        </p:nvSpPr>
        <p:spPr>
          <a:xfrm>
            <a:off x="343093" y="55797"/>
            <a:ext cx="12902777" cy="647282"/>
          </a:xfrm>
          <a:prstGeom prst="rect">
            <a:avLst/>
          </a:prstGeom>
        </p:spPr>
        <p:txBody>
          <a:bodyPr lIns="0" tIns="0" rIns="0" bIns="0" rtlCol="0" anchor="t">
            <a:spAutoFit/>
          </a:bodyPr>
          <a:lstStyle/>
          <a:p>
            <a:pPr>
              <a:lnSpc>
                <a:spcPts val="4748"/>
              </a:lnSpc>
            </a:pPr>
            <a:r>
              <a:rPr lang="en-US" sz="3391">
                <a:solidFill>
                  <a:srgbClr val="F2FAFF"/>
                </a:solidFill>
                <a:latin typeface="Arial Bold"/>
              </a:rPr>
              <a:t>5. SINIF / 1. ÜNİTE: ALLAH İNANCI</a:t>
            </a:r>
          </a:p>
        </p:txBody>
      </p:sp>
      <p:sp>
        <p:nvSpPr>
          <p:cNvPr id="10" name="TextBox 10"/>
          <p:cNvSpPr txBox="1"/>
          <p:nvPr/>
        </p:nvSpPr>
        <p:spPr>
          <a:xfrm>
            <a:off x="495866" y="9729083"/>
            <a:ext cx="17296268" cy="436944"/>
          </a:xfrm>
          <a:prstGeom prst="rect">
            <a:avLst/>
          </a:prstGeom>
        </p:spPr>
        <p:txBody>
          <a:bodyPr lIns="0" tIns="0" rIns="0" bIns="0" rtlCol="0" anchor="t">
            <a:spAutoFit/>
          </a:bodyPr>
          <a:lstStyle/>
          <a:p>
            <a:pPr algn="ctr">
              <a:lnSpc>
                <a:spcPts val="3216"/>
              </a:lnSpc>
            </a:pPr>
            <a:r>
              <a:rPr lang="en-US" sz="2297">
                <a:solidFill>
                  <a:srgbClr val="FFFFFF"/>
                </a:solidFill>
                <a:latin typeface="Arial"/>
              </a:rPr>
              <a:t>Bu içeriklerin daha fazlasına GÜNAY YAYINLARI Bumerang Konu Anlatımlı Din Kültürü ve Ahlak Bilgisi kitabından ulaşabilirsiniz.</a:t>
            </a:r>
          </a:p>
        </p:txBody>
      </p:sp>
      <p:sp>
        <p:nvSpPr>
          <p:cNvPr id="11" name="TextBox 11"/>
          <p:cNvSpPr txBox="1"/>
          <p:nvPr/>
        </p:nvSpPr>
        <p:spPr>
          <a:xfrm>
            <a:off x="1028700" y="5100202"/>
            <a:ext cx="16230600" cy="1915795"/>
          </a:xfrm>
          <a:prstGeom prst="rect">
            <a:avLst/>
          </a:prstGeom>
        </p:spPr>
        <p:txBody>
          <a:bodyPr lIns="0" tIns="0" rIns="0" bIns="0" rtlCol="0" anchor="t">
            <a:spAutoFit/>
          </a:bodyPr>
          <a:lstStyle/>
          <a:p>
            <a:pPr>
              <a:lnSpc>
                <a:spcPts val="7279"/>
              </a:lnSpc>
            </a:pPr>
            <a:r>
              <a:rPr lang="en-US" sz="5199" dirty="0">
                <a:solidFill>
                  <a:srgbClr val="000000"/>
                </a:solidFill>
                <a:latin typeface="Arial"/>
              </a:rPr>
              <a:t>•GÜÇLÜ OLMA HALİ, KUDRET SAHİBİ, BÜKÜLMEZ, SAĞLAM, GÜCÜ YERİNDE</a:t>
            </a:r>
          </a:p>
        </p:txBody>
      </p:sp>
      <p:sp>
        <p:nvSpPr>
          <p:cNvPr id="12" name="Freeform 12"/>
          <p:cNvSpPr/>
          <p:nvPr/>
        </p:nvSpPr>
        <p:spPr>
          <a:xfrm>
            <a:off x="2428186" y="2702576"/>
            <a:ext cx="2095843" cy="2000657"/>
          </a:xfrm>
          <a:custGeom>
            <a:avLst/>
            <a:gdLst/>
            <a:ahLst/>
            <a:cxnLst/>
            <a:rect l="l" t="t" r="r" b="b"/>
            <a:pathLst>
              <a:path w="2095843" h="2000657">
                <a:moveTo>
                  <a:pt x="0" y="0"/>
                </a:moveTo>
                <a:lnTo>
                  <a:pt x="2095844" y="0"/>
                </a:lnTo>
                <a:lnTo>
                  <a:pt x="2095844" y="2000657"/>
                </a:lnTo>
                <a:lnTo>
                  <a:pt x="0" y="20006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13" name="Freeform 13"/>
          <p:cNvSpPr/>
          <p:nvPr/>
        </p:nvSpPr>
        <p:spPr>
          <a:xfrm>
            <a:off x="4694797" y="2702576"/>
            <a:ext cx="2095843" cy="200065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14" name="Freeform 14"/>
          <p:cNvSpPr/>
          <p:nvPr/>
        </p:nvSpPr>
        <p:spPr>
          <a:xfrm>
            <a:off x="6962090" y="2718545"/>
            <a:ext cx="2095843" cy="200065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15" name="Freeform 15"/>
          <p:cNvSpPr/>
          <p:nvPr/>
        </p:nvSpPr>
        <p:spPr>
          <a:xfrm>
            <a:off x="9229119" y="2718545"/>
            <a:ext cx="2095843" cy="2000657"/>
          </a:xfrm>
          <a:custGeom>
            <a:avLst/>
            <a:gdLst/>
            <a:ahLst/>
            <a:cxnLst/>
            <a:rect l="l" t="t" r="r" b="b"/>
            <a:pathLst>
              <a:path w="2095843" h="2000657">
                <a:moveTo>
                  <a:pt x="0" y="0"/>
                </a:moveTo>
                <a:lnTo>
                  <a:pt x="2095844" y="0"/>
                </a:lnTo>
                <a:lnTo>
                  <a:pt x="2095844" y="2000657"/>
                </a:lnTo>
                <a:lnTo>
                  <a:pt x="0" y="20006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16" name="Freeform 16"/>
          <p:cNvSpPr/>
          <p:nvPr/>
        </p:nvSpPr>
        <p:spPr>
          <a:xfrm>
            <a:off x="11496413" y="2702576"/>
            <a:ext cx="2095843" cy="200065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17" name="Freeform 17"/>
          <p:cNvSpPr/>
          <p:nvPr/>
        </p:nvSpPr>
        <p:spPr>
          <a:xfrm>
            <a:off x="13763706" y="2702576"/>
            <a:ext cx="2095843" cy="200065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18" name="Freeform 18"/>
          <p:cNvSpPr/>
          <p:nvPr/>
        </p:nvSpPr>
        <p:spPr>
          <a:xfrm>
            <a:off x="681886" y="1100069"/>
            <a:ext cx="2789471" cy="1363354"/>
          </a:xfrm>
          <a:custGeom>
            <a:avLst/>
            <a:gdLst/>
            <a:ahLst/>
            <a:cxnLst/>
            <a:rect l="l" t="t" r="r" b="b"/>
            <a:pathLst>
              <a:path w="2789471" h="1363354">
                <a:moveTo>
                  <a:pt x="0" y="0"/>
                </a:moveTo>
                <a:lnTo>
                  <a:pt x="2789471" y="0"/>
                </a:lnTo>
                <a:lnTo>
                  <a:pt x="2789471" y="1363354"/>
                </a:lnTo>
                <a:lnTo>
                  <a:pt x="0" y="136335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tr-TR"/>
          </a:p>
        </p:txBody>
      </p:sp>
      <p:sp>
        <p:nvSpPr>
          <p:cNvPr id="19" name="TextBox 19"/>
          <p:cNvSpPr txBox="1"/>
          <p:nvPr/>
        </p:nvSpPr>
        <p:spPr>
          <a:xfrm>
            <a:off x="1028700" y="1246753"/>
            <a:ext cx="2442657" cy="676275"/>
          </a:xfrm>
          <a:prstGeom prst="rect">
            <a:avLst/>
          </a:prstGeom>
        </p:spPr>
        <p:txBody>
          <a:bodyPr lIns="0" tIns="0" rIns="0" bIns="0" rtlCol="0" anchor="t">
            <a:spAutoFit/>
          </a:bodyPr>
          <a:lstStyle/>
          <a:p>
            <a:pPr>
              <a:lnSpc>
                <a:spcPts val="4799"/>
              </a:lnSpc>
            </a:pPr>
            <a:r>
              <a:rPr lang="en-US" sz="3999">
                <a:solidFill>
                  <a:srgbClr val="000000"/>
                </a:solidFill>
                <a:latin typeface="Arial Bold"/>
              </a:rPr>
              <a:t>80 puan</a:t>
            </a:r>
          </a:p>
        </p:txBody>
      </p:sp>
      <p:sp>
        <p:nvSpPr>
          <p:cNvPr id="20" name="TextBox 20"/>
          <p:cNvSpPr txBox="1"/>
          <p:nvPr/>
        </p:nvSpPr>
        <p:spPr>
          <a:xfrm>
            <a:off x="1036534" y="3232655"/>
            <a:ext cx="476845" cy="991870"/>
          </a:xfrm>
          <a:prstGeom prst="rect">
            <a:avLst/>
          </a:prstGeom>
        </p:spPr>
        <p:txBody>
          <a:bodyPr lIns="0" tIns="0" rIns="0" bIns="0" rtlCol="0" anchor="t">
            <a:spAutoFit/>
          </a:bodyPr>
          <a:lstStyle/>
          <a:p>
            <a:pPr algn="ctr">
              <a:lnSpc>
                <a:spcPts val="7279"/>
              </a:lnSpc>
            </a:pPr>
            <a:r>
              <a:rPr lang="en-US" sz="5199" dirty="0">
                <a:solidFill>
                  <a:srgbClr val="000000"/>
                </a:solidFill>
                <a:latin typeface="Arial Bold"/>
              </a:rPr>
              <a:t>K</a:t>
            </a:r>
          </a:p>
        </p:txBody>
      </p:sp>
      <p:sp>
        <p:nvSpPr>
          <p:cNvPr id="21" name="TextBox 21"/>
          <p:cNvSpPr txBox="1"/>
          <p:nvPr/>
        </p:nvSpPr>
        <p:spPr>
          <a:xfrm>
            <a:off x="3322613" y="3232655"/>
            <a:ext cx="476845" cy="991870"/>
          </a:xfrm>
          <a:prstGeom prst="rect">
            <a:avLst/>
          </a:prstGeom>
        </p:spPr>
        <p:txBody>
          <a:bodyPr lIns="0" tIns="0" rIns="0" bIns="0" rtlCol="0" anchor="t">
            <a:spAutoFit/>
          </a:bodyPr>
          <a:lstStyle/>
          <a:p>
            <a:pPr algn="ctr">
              <a:lnSpc>
                <a:spcPts val="7279"/>
              </a:lnSpc>
            </a:pPr>
            <a:r>
              <a:rPr lang="en-US" sz="5199" dirty="0">
                <a:solidFill>
                  <a:srgbClr val="000000"/>
                </a:solidFill>
                <a:latin typeface="Arial Bold"/>
              </a:rPr>
              <a:t>U</a:t>
            </a:r>
          </a:p>
        </p:txBody>
      </p:sp>
      <p:sp>
        <p:nvSpPr>
          <p:cNvPr id="22" name="TextBox 22"/>
          <p:cNvSpPr txBox="1"/>
          <p:nvPr/>
        </p:nvSpPr>
        <p:spPr>
          <a:xfrm>
            <a:off x="5608190" y="3232655"/>
            <a:ext cx="440531" cy="991870"/>
          </a:xfrm>
          <a:prstGeom prst="rect">
            <a:avLst/>
          </a:prstGeom>
        </p:spPr>
        <p:txBody>
          <a:bodyPr lIns="0" tIns="0" rIns="0" bIns="0" rtlCol="0" anchor="t">
            <a:spAutoFit/>
          </a:bodyPr>
          <a:lstStyle/>
          <a:p>
            <a:pPr algn="ctr">
              <a:lnSpc>
                <a:spcPts val="7279"/>
              </a:lnSpc>
            </a:pPr>
            <a:r>
              <a:rPr lang="en-US" sz="5199" dirty="0">
                <a:solidFill>
                  <a:srgbClr val="000000"/>
                </a:solidFill>
                <a:latin typeface="Arial Bold"/>
              </a:rPr>
              <a:t>V</a:t>
            </a:r>
          </a:p>
        </p:txBody>
      </p:sp>
      <p:sp>
        <p:nvSpPr>
          <p:cNvPr id="23" name="TextBox 23"/>
          <p:cNvSpPr txBox="1"/>
          <p:nvPr/>
        </p:nvSpPr>
        <p:spPr>
          <a:xfrm>
            <a:off x="7874800" y="3232655"/>
            <a:ext cx="440531" cy="991870"/>
          </a:xfrm>
          <a:prstGeom prst="rect">
            <a:avLst/>
          </a:prstGeom>
        </p:spPr>
        <p:txBody>
          <a:bodyPr lIns="0" tIns="0" rIns="0" bIns="0" rtlCol="0" anchor="t">
            <a:spAutoFit/>
          </a:bodyPr>
          <a:lstStyle/>
          <a:p>
            <a:pPr algn="ctr">
              <a:lnSpc>
                <a:spcPts val="7279"/>
              </a:lnSpc>
            </a:pPr>
            <a:r>
              <a:rPr lang="en-US" sz="5199" dirty="0">
                <a:solidFill>
                  <a:srgbClr val="000000"/>
                </a:solidFill>
                <a:latin typeface="Arial Bold"/>
              </a:rPr>
              <a:t>V</a:t>
            </a:r>
          </a:p>
        </p:txBody>
      </p:sp>
      <p:sp>
        <p:nvSpPr>
          <p:cNvPr id="24" name="TextBox 24"/>
          <p:cNvSpPr txBox="1"/>
          <p:nvPr/>
        </p:nvSpPr>
        <p:spPr>
          <a:xfrm>
            <a:off x="10142093" y="3232655"/>
            <a:ext cx="440531" cy="991870"/>
          </a:xfrm>
          <a:prstGeom prst="rect">
            <a:avLst/>
          </a:prstGeom>
        </p:spPr>
        <p:txBody>
          <a:bodyPr lIns="0" tIns="0" rIns="0" bIns="0" rtlCol="0" anchor="t">
            <a:spAutoFit/>
          </a:bodyPr>
          <a:lstStyle/>
          <a:p>
            <a:pPr algn="ctr">
              <a:lnSpc>
                <a:spcPts val="7279"/>
              </a:lnSpc>
            </a:pPr>
            <a:r>
              <a:rPr lang="en-US" sz="5199" dirty="0">
                <a:solidFill>
                  <a:srgbClr val="000000"/>
                </a:solidFill>
                <a:latin typeface="Arial Bold"/>
              </a:rPr>
              <a:t>E</a:t>
            </a:r>
          </a:p>
        </p:txBody>
      </p:sp>
      <p:sp>
        <p:nvSpPr>
          <p:cNvPr id="25" name="TextBox 25"/>
          <p:cNvSpPr txBox="1"/>
          <p:nvPr/>
        </p:nvSpPr>
        <p:spPr>
          <a:xfrm>
            <a:off x="12428374" y="3232655"/>
            <a:ext cx="403622" cy="991870"/>
          </a:xfrm>
          <a:prstGeom prst="rect">
            <a:avLst/>
          </a:prstGeom>
        </p:spPr>
        <p:txBody>
          <a:bodyPr lIns="0" tIns="0" rIns="0" bIns="0" rtlCol="0" anchor="t">
            <a:spAutoFit/>
          </a:bodyPr>
          <a:lstStyle/>
          <a:p>
            <a:pPr algn="ctr">
              <a:lnSpc>
                <a:spcPts val="7279"/>
              </a:lnSpc>
            </a:pPr>
            <a:r>
              <a:rPr lang="en-US" sz="5199" dirty="0">
                <a:solidFill>
                  <a:srgbClr val="000000"/>
                </a:solidFill>
                <a:latin typeface="Arial Bold"/>
              </a:rPr>
              <a:t>T</a:t>
            </a:r>
          </a:p>
        </p:txBody>
      </p:sp>
      <p:sp>
        <p:nvSpPr>
          <p:cNvPr id="26" name="TextBox 26"/>
          <p:cNvSpPr txBox="1"/>
          <p:nvPr/>
        </p:nvSpPr>
        <p:spPr>
          <a:xfrm>
            <a:off x="14697581" y="3232655"/>
            <a:ext cx="403622" cy="991870"/>
          </a:xfrm>
          <a:prstGeom prst="rect">
            <a:avLst/>
          </a:prstGeom>
        </p:spPr>
        <p:txBody>
          <a:bodyPr lIns="0" tIns="0" rIns="0" bIns="0" rtlCol="0" anchor="t">
            <a:spAutoFit/>
          </a:bodyPr>
          <a:lstStyle/>
          <a:p>
            <a:pPr algn="ctr">
              <a:lnSpc>
                <a:spcPts val="7279"/>
              </a:lnSpc>
            </a:pPr>
            <a:r>
              <a:rPr lang="en-US" sz="5199" dirty="0">
                <a:solidFill>
                  <a:srgbClr val="000000"/>
                </a:solidFill>
                <a:latin typeface="Arial Bold"/>
              </a:rPr>
              <a:t>L</a:t>
            </a:r>
          </a:p>
        </p:txBody>
      </p:sp>
      <p:sp>
        <p:nvSpPr>
          <p:cNvPr id="27" name="Freeform 27"/>
          <p:cNvSpPr/>
          <p:nvPr/>
        </p:nvSpPr>
        <p:spPr>
          <a:xfrm>
            <a:off x="16030999" y="2702576"/>
            <a:ext cx="2095843" cy="2000657"/>
          </a:xfrm>
          <a:custGeom>
            <a:avLst/>
            <a:gdLst/>
            <a:ahLst/>
            <a:cxnLst/>
            <a:rect l="l" t="t" r="r" b="b"/>
            <a:pathLst>
              <a:path w="2095843" h="2000657">
                <a:moveTo>
                  <a:pt x="0" y="0"/>
                </a:moveTo>
                <a:lnTo>
                  <a:pt x="2095844" y="0"/>
                </a:lnTo>
                <a:lnTo>
                  <a:pt x="2095844" y="2000657"/>
                </a:lnTo>
                <a:lnTo>
                  <a:pt x="0" y="20006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28" name="TextBox 28"/>
          <p:cNvSpPr txBox="1"/>
          <p:nvPr/>
        </p:nvSpPr>
        <p:spPr>
          <a:xfrm>
            <a:off x="17074858" y="3313430"/>
            <a:ext cx="183654" cy="991870"/>
          </a:xfrm>
          <a:prstGeom prst="rect">
            <a:avLst/>
          </a:prstGeom>
        </p:spPr>
        <p:txBody>
          <a:bodyPr lIns="0" tIns="0" rIns="0" bIns="0" rtlCol="0" anchor="t">
            <a:spAutoFit/>
          </a:bodyPr>
          <a:lstStyle/>
          <a:p>
            <a:pPr algn="ctr">
              <a:lnSpc>
                <a:spcPts val="7279"/>
              </a:lnSpc>
            </a:pPr>
            <a:r>
              <a:rPr lang="en-US" sz="5199" dirty="0">
                <a:solidFill>
                  <a:srgbClr val="000000"/>
                </a:solidFill>
                <a:latin typeface="Arial Bold"/>
              </a:rPr>
              <a:t>İ</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fill="hold"/>
                                        <p:tgtEl>
                                          <p:spTgt spid="28"/>
                                        </p:tgtEl>
                                        <p:attrNameLst>
                                          <p:attrName>ppt_x</p:attrName>
                                        </p:attrNameLst>
                                      </p:cBhvr>
                                      <p:tavLst>
                                        <p:tav tm="0">
                                          <p:val>
                                            <p:strVal val="#ppt_x"/>
                                          </p:val>
                                        </p:tav>
                                        <p:tav tm="100000">
                                          <p:val>
                                            <p:strVal val="#ppt_x"/>
                                          </p:val>
                                        </p:tav>
                                      </p:tavLst>
                                    </p:anim>
                                    <p:anim calcmode="lin" valueType="num">
                                      <p:cBhvr additive="base">
                                        <p:cTn id="1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fill="hold"/>
                                        <p:tgtEl>
                                          <p:spTgt spid="23"/>
                                        </p:tgtEl>
                                        <p:attrNameLst>
                                          <p:attrName>ppt_x</p:attrName>
                                        </p:attrNameLst>
                                      </p:cBhvr>
                                      <p:tavLst>
                                        <p:tav tm="0">
                                          <p:val>
                                            <p:strVal val="#ppt_x"/>
                                          </p:val>
                                        </p:tav>
                                        <p:tav tm="100000">
                                          <p:val>
                                            <p:strVal val="#ppt_x"/>
                                          </p:val>
                                        </p:tav>
                                      </p:tavLst>
                                    </p:anim>
                                    <p:anim calcmode="lin" valueType="num">
                                      <p:cBhvr additive="base">
                                        <p:cTn id="5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2FAFF"/>
        </a:solidFill>
        <a:effectLst/>
      </p:bgPr>
    </p:bg>
    <p:spTree>
      <p:nvGrpSpPr>
        <p:cNvPr id="1" name=""/>
        <p:cNvGrpSpPr/>
        <p:nvPr/>
      </p:nvGrpSpPr>
      <p:grpSpPr>
        <a:xfrm>
          <a:off x="0" y="0"/>
          <a:ext cx="0" cy="0"/>
          <a:chOff x="0" y="0"/>
          <a:chExt cx="0" cy="0"/>
        </a:xfrm>
      </p:grpSpPr>
      <p:sp>
        <p:nvSpPr>
          <p:cNvPr id="2" name="Freeform 2"/>
          <p:cNvSpPr/>
          <p:nvPr/>
        </p:nvSpPr>
        <p:spPr>
          <a:xfrm>
            <a:off x="0" y="9638978"/>
            <a:ext cx="18567045" cy="648022"/>
          </a:xfrm>
          <a:custGeom>
            <a:avLst/>
            <a:gdLst/>
            <a:ahLst/>
            <a:cxnLst/>
            <a:rect l="l" t="t" r="r" b="b"/>
            <a:pathLst>
              <a:path w="18567045" h="648022">
                <a:moveTo>
                  <a:pt x="0" y="0"/>
                </a:moveTo>
                <a:lnTo>
                  <a:pt x="18567045" y="0"/>
                </a:lnTo>
                <a:lnTo>
                  <a:pt x="18567045" y="648022"/>
                </a:lnTo>
                <a:lnTo>
                  <a:pt x="0" y="648022"/>
                </a:lnTo>
                <a:lnTo>
                  <a:pt x="0" y="0"/>
                </a:lnTo>
                <a:close/>
              </a:path>
            </a:pathLst>
          </a:custGeom>
          <a:blipFill>
            <a:blip r:embed="rId2"/>
            <a:stretch>
              <a:fillRect t="-378581" b="-1548539"/>
            </a:stretch>
          </a:blipFill>
        </p:spPr>
        <p:txBody>
          <a:bodyPr/>
          <a:lstStyle/>
          <a:p>
            <a:endParaRPr lang="tr-TR"/>
          </a:p>
        </p:txBody>
      </p:sp>
      <p:sp>
        <p:nvSpPr>
          <p:cNvPr id="3" name="Freeform 3"/>
          <p:cNvSpPr/>
          <p:nvPr/>
        </p:nvSpPr>
        <p:spPr>
          <a:xfrm flipV="1">
            <a:off x="15703937" y="-343295"/>
            <a:ext cx="2723586" cy="2464845"/>
          </a:xfrm>
          <a:custGeom>
            <a:avLst/>
            <a:gdLst/>
            <a:ahLst/>
            <a:cxnLst/>
            <a:rect l="l" t="t" r="r" b="b"/>
            <a:pathLst>
              <a:path w="2723586" h="2464845">
                <a:moveTo>
                  <a:pt x="0" y="2464846"/>
                </a:moveTo>
                <a:lnTo>
                  <a:pt x="2723586" y="2464846"/>
                </a:lnTo>
                <a:lnTo>
                  <a:pt x="2723586" y="0"/>
                </a:lnTo>
                <a:lnTo>
                  <a:pt x="0" y="0"/>
                </a:lnTo>
                <a:lnTo>
                  <a:pt x="0" y="2464846"/>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4" name="Freeform 4"/>
          <p:cNvSpPr/>
          <p:nvPr/>
        </p:nvSpPr>
        <p:spPr>
          <a:xfrm>
            <a:off x="0" y="0"/>
            <a:ext cx="18288000" cy="726248"/>
          </a:xfrm>
          <a:custGeom>
            <a:avLst/>
            <a:gdLst/>
            <a:ahLst/>
            <a:cxnLst/>
            <a:rect l="l" t="t" r="r" b="b"/>
            <a:pathLst>
              <a:path w="18288000" h="726248">
                <a:moveTo>
                  <a:pt x="0" y="0"/>
                </a:moveTo>
                <a:lnTo>
                  <a:pt x="18288000" y="0"/>
                </a:lnTo>
                <a:lnTo>
                  <a:pt x="18288000" y="726248"/>
                </a:lnTo>
                <a:lnTo>
                  <a:pt x="0" y="726248"/>
                </a:lnTo>
                <a:lnTo>
                  <a:pt x="0" y="0"/>
                </a:lnTo>
                <a:close/>
              </a:path>
            </a:pathLst>
          </a:custGeom>
          <a:blipFill>
            <a:blip r:embed="rId2"/>
            <a:stretch>
              <a:fillRect l="-762" t="-1370969" r="-762" b="-337803"/>
            </a:stretch>
          </a:blipFill>
        </p:spPr>
        <p:txBody>
          <a:bodyPr/>
          <a:lstStyle/>
          <a:p>
            <a:endParaRPr lang="tr-TR"/>
          </a:p>
        </p:txBody>
      </p:sp>
      <p:sp>
        <p:nvSpPr>
          <p:cNvPr id="5" name="Freeform 5"/>
          <p:cNvSpPr/>
          <p:nvPr/>
        </p:nvSpPr>
        <p:spPr>
          <a:xfrm>
            <a:off x="15284457" y="78546"/>
            <a:ext cx="2721488" cy="1544445"/>
          </a:xfrm>
          <a:custGeom>
            <a:avLst/>
            <a:gdLst/>
            <a:ahLst/>
            <a:cxnLst/>
            <a:rect l="l" t="t" r="r" b="b"/>
            <a:pathLst>
              <a:path w="2721488" h="1544445">
                <a:moveTo>
                  <a:pt x="0" y="0"/>
                </a:moveTo>
                <a:lnTo>
                  <a:pt x="2721489" y="0"/>
                </a:lnTo>
                <a:lnTo>
                  <a:pt x="2721489" y="1544445"/>
                </a:lnTo>
                <a:lnTo>
                  <a:pt x="0" y="154444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6" name="Freeform 6"/>
          <p:cNvSpPr/>
          <p:nvPr/>
        </p:nvSpPr>
        <p:spPr>
          <a:xfrm>
            <a:off x="5178907" y="2542153"/>
            <a:ext cx="7315200" cy="1591056"/>
          </a:xfrm>
          <a:custGeom>
            <a:avLst/>
            <a:gdLst/>
            <a:ahLst/>
            <a:cxnLst/>
            <a:rect l="l" t="t" r="r" b="b"/>
            <a:pathLst>
              <a:path w="7315200" h="1591056">
                <a:moveTo>
                  <a:pt x="0" y="0"/>
                </a:moveTo>
                <a:lnTo>
                  <a:pt x="7315200" y="0"/>
                </a:lnTo>
                <a:lnTo>
                  <a:pt x="7315200" y="1591056"/>
                </a:lnTo>
                <a:lnTo>
                  <a:pt x="0" y="159105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7" name="TextBox 7"/>
          <p:cNvSpPr txBox="1"/>
          <p:nvPr/>
        </p:nvSpPr>
        <p:spPr>
          <a:xfrm>
            <a:off x="15409606" y="465163"/>
            <a:ext cx="2693161" cy="280135"/>
          </a:xfrm>
          <a:prstGeom prst="rect">
            <a:avLst/>
          </a:prstGeom>
        </p:spPr>
        <p:txBody>
          <a:bodyPr lIns="0" tIns="0" rIns="0" bIns="0" rtlCol="0" anchor="t">
            <a:spAutoFit/>
          </a:bodyPr>
          <a:lstStyle/>
          <a:p>
            <a:pPr algn="r">
              <a:lnSpc>
                <a:spcPts val="1676"/>
              </a:lnSpc>
            </a:pPr>
            <a:r>
              <a:rPr lang="en-US" sz="2235">
                <a:solidFill>
                  <a:srgbClr val="365C7C"/>
                </a:solidFill>
                <a:latin typeface="Arial Bold"/>
              </a:rPr>
              <a:t>mikailokumus</a:t>
            </a:r>
            <a:r>
              <a:rPr lang="en-US" sz="2235">
                <a:solidFill>
                  <a:srgbClr val="F2FAFF"/>
                </a:solidFill>
                <a:latin typeface="Arial Bold"/>
              </a:rPr>
              <a:t>.com</a:t>
            </a:r>
          </a:p>
        </p:txBody>
      </p:sp>
      <p:sp>
        <p:nvSpPr>
          <p:cNvPr id="8" name="TextBox 8"/>
          <p:cNvSpPr txBox="1"/>
          <p:nvPr/>
        </p:nvSpPr>
        <p:spPr>
          <a:xfrm>
            <a:off x="15872749" y="850768"/>
            <a:ext cx="1896818" cy="479552"/>
          </a:xfrm>
          <a:prstGeom prst="rect">
            <a:avLst/>
          </a:prstGeom>
        </p:spPr>
        <p:txBody>
          <a:bodyPr lIns="0" tIns="0" rIns="0" bIns="0" rtlCol="0" anchor="t">
            <a:spAutoFit/>
          </a:bodyPr>
          <a:lstStyle/>
          <a:p>
            <a:pPr algn="ctr">
              <a:lnSpc>
                <a:spcPts val="1743"/>
              </a:lnSpc>
            </a:pPr>
            <a:r>
              <a:rPr lang="en-US" sz="1599">
                <a:solidFill>
                  <a:srgbClr val="F2FAFF"/>
                </a:solidFill>
                <a:latin typeface="Arial"/>
              </a:rPr>
              <a:t>Din Kültürü</a:t>
            </a:r>
          </a:p>
          <a:p>
            <a:pPr algn="ctr">
              <a:lnSpc>
                <a:spcPts val="1743"/>
              </a:lnSpc>
            </a:pPr>
            <a:r>
              <a:rPr lang="en-US" sz="1599">
                <a:solidFill>
                  <a:srgbClr val="F2FAFF"/>
                </a:solidFill>
                <a:latin typeface="Arial"/>
              </a:rPr>
              <a:t>Doküman Dünyası</a:t>
            </a:r>
          </a:p>
        </p:txBody>
      </p:sp>
      <p:sp>
        <p:nvSpPr>
          <p:cNvPr id="9" name="TextBox 9"/>
          <p:cNvSpPr txBox="1"/>
          <p:nvPr/>
        </p:nvSpPr>
        <p:spPr>
          <a:xfrm>
            <a:off x="343093" y="55797"/>
            <a:ext cx="12902777" cy="647282"/>
          </a:xfrm>
          <a:prstGeom prst="rect">
            <a:avLst/>
          </a:prstGeom>
        </p:spPr>
        <p:txBody>
          <a:bodyPr lIns="0" tIns="0" rIns="0" bIns="0" rtlCol="0" anchor="t">
            <a:spAutoFit/>
          </a:bodyPr>
          <a:lstStyle/>
          <a:p>
            <a:pPr>
              <a:lnSpc>
                <a:spcPts val="4748"/>
              </a:lnSpc>
            </a:pPr>
            <a:r>
              <a:rPr lang="en-US" sz="3391">
                <a:solidFill>
                  <a:srgbClr val="F2FAFF"/>
                </a:solidFill>
                <a:latin typeface="Arial Bold"/>
              </a:rPr>
              <a:t>5. SINIF / 1. ÜNİTE: ALLAH İNANCI</a:t>
            </a:r>
          </a:p>
        </p:txBody>
      </p:sp>
      <p:sp>
        <p:nvSpPr>
          <p:cNvPr id="10" name="TextBox 10"/>
          <p:cNvSpPr txBox="1"/>
          <p:nvPr/>
        </p:nvSpPr>
        <p:spPr>
          <a:xfrm>
            <a:off x="495866" y="9729083"/>
            <a:ext cx="17296268" cy="436944"/>
          </a:xfrm>
          <a:prstGeom prst="rect">
            <a:avLst/>
          </a:prstGeom>
        </p:spPr>
        <p:txBody>
          <a:bodyPr lIns="0" tIns="0" rIns="0" bIns="0" rtlCol="0" anchor="t">
            <a:spAutoFit/>
          </a:bodyPr>
          <a:lstStyle/>
          <a:p>
            <a:pPr algn="ctr">
              <a:lnSpc>
                <a:spcPts val="3216"/>
              </a:lnSpc>
            </a:pPr>
            <a:r>
              <a:rPr lang="en-US" sz="2297">
                <a:solidFill>
                  <a:srgbClr val="FFFFFF"/>
                </a:solidFill>
                <a:latin typeface="Arial"/>
              </a:rPr>
              <a:t>Bu içeriklerin daha fazlasına GÜNAY YAYINLARI Bumerang Konu Anlatımlı Din Kültürü ve Ahlak Bilgisi kitabından ulaşabilirsiniz.</a:t>
            </a:r>
          </a:p>
        </p:txBody>
      </p:sp>
      <p:sp>
        <p:nvSpPr>
          <p:cNvPr id="11" name="TextBox 11"/>
          <p:cNvSpPr txBox="1"/>
          <p:nvPr/>
        </p:nvSpPr>
        <p:spPr>
          <a:xfrm>
            <a:off x="1028700" y="1246753"/>
            <a:ext cx="17350569" cy="676275"/>
          </a:xfrm>
          <a:prstGeom prst="rect">
            <a:avLst/>
          </a:prstGeom>
        </p:spPr>
        <p:txBody>
          <a:bodyPr lIns="0" tIns="0" rIns="0" bIns="0" rtlCol="0" anchor="t">
            <a:spAutoFit/>
          </a:bodyPr>
          <a:lstStyle/>
          <a:p>
            <a:pPr>
              <a:lnSpc>
                <a:spcPts val="4799"/>
              </a:lnSpc>
            </a:pPr>
            <a:r>
              <a:rPr lang="en-US" sz="3999">
                <a:solidFill>
                  <a:srgbClr val="000000"/>
                </a:solidFill>
                <a:latin typeface="Arial Bold"/>
              </a:rPr>
              <a:t>HAZIRLAYANLAR</a:t>
            </a:r>
          </a:p>
        </p:txBody>
      </p:sp>
      <p:sp>
        <p:nvSpPr>
          <p:cNvPr id="12" name="TextBox 12"/>
          <p:cNvSpPr txBox="1"/>
          <p:nvPr/>
        </p:nvSpPr>
        <p:spPr>
          <a:xfrm>
            <a:off x="8080363" y="3072795"/>
            <a:ext cx="6425105" cy="673100"/>
          </a:xfrm>
          <a:prstGeom prst="rect">
            <a:avLst/>
          </a:prstGeom>
        </p:spPr>
        <p:txBody>
          <a:bodyPr lIns="0" tIns="0" rIns="0" bIns="0" rtlCol="0" anchor="t">
            <a:spAutoFit/>
          </a:bodyPr>
          <a:lstStyle/>
          <a:p>
            <a:pPr>
              <a:lnSpc>
                <a:spcPts val="4900"/>
              </a:lnSpc>
            </a:pPr>
            <a:r>
              <a:rPr lang="en-US" sz="3500" dirty="0" err="1">
                <a:solidFill>
                  <a:srgbClr val="000000"/>
                </a:solidFill>
                <a:latin typeface="Arial"/>
              </a:rPr>
              <a:t>Mikail</a:t>
            </a:r>
            <a:r>
              <a:rPr lang="en-US" sz="3500" dirty="0">
                <a:solidFill>
                  <a:srgbClr val="000000"/>
                </a:solidFill>
                <a:latin typeface="Arial"/>
              </a:rPr>
              <a:t> OKUMUŞ</a:t>
            </a:r>
          </a:p>
        </p:txBody>
      </p:sp>
      <p:sp>
        <p:nvSpPr>
          <p:cNvPr id="13" name="Freeform 13"/>
          <p:cNvSpPr/>
          <p:nvPr/>
        </p:nvSpPr>
        <p:spPr>
          <a:xfrm>
            <a:off x="5178907" y="4387085"/>
            <a:ext cx="7315200" cy="1591056"/>
          </a:xfrm>
          <a:custGeom>
            <a:avLst/>
            <a:gdLst/>
            <a:ahLst/>
            <a:cxnLst/>
            <a:rect l="l" t="t" r="r" b="b"/>
            <a:pathLst>
              <a:path w="7315200" h="1591056">
                <a:moveTo>
                  <a:pt x="0" y="0"/>
                </a:moveTo>
                <a:lnTo>
                  <a:pt x="7315200" y="0"/>
                </a:lnTo>
                <a:lnTo>
                  <a:pt x="7315200" y="1591056"/>
                </a:lnTo>
                <a:lnTo>
                  <a:pt x="0" y="159105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14" name="Freeform 14"/>
          <p:cNvSpPr/>
          <p:nvPr/>
        </p:nvSpPr>
        <p:spPr>
          <a:xfrm>
            <a:off x="5178907" y="6235316"/>
            <a:ext cx="7315200" cy="1591056"/>
          </a:xfrm>
          <a:custGeom>
            <a:avLst/>
            <a:gdLst/>
            <a:ahLst/>
            <a:cxnLst/>
            <a:rect l="l" t="t" r="r" b="b"/>
            <a:pathLst>
              <a:path w="7315200" h="1591056">
                <a:moveTo>
                  <a:pt x="0" y="0"/>
                </a:moveTo>
                <a:lnTo>
                  <a:pt x="7315200" y="0"/>
                </a:lnTo>
                <a:lnTo>
                  <a:pt x="7315200" y="1591056"/>
                </a:lnTo>
                <a:lnTo>
                  <a:pt x="0" y="159105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15" name="TextBox 15"/>
          <p:cNvSpPr txBox="1"/>
          <p:nvPr/>
        </p:nvSpPr>
        <p:spPr>
          <a:xfrm>
            <a:off x="8080363" y="4849318"/>
            <a:ext cx="6425105" cy="673100"/>
          </a:xfrm>
          <a:prstGeom prst="rect">
            <a:avLst/>
          </a:prstGeom>
        </p:spPr>
        <p:txBody>
          <a:bodyPr lIns="0" tIns="0" rIns="0" bIns="0" rtlCol="0" anchor="t">
            <a:spAutoFit/>
          </a:bodyPr>
          <a:lstStyle/>
          <a:p>
            <a:pPr>
              <a:lnSpc>
                <a:spcPts val="4900"/>
              </a:lnSpc>
            </a:pPr>
            <a:r>
              <a:rPr lang="en-US" sz="3500" dirty="0" err="1">
                <a:solidFill>
                  <a:srgbClr val="000000"/>
                </a:solidFill>
                <a:latin typeface="Arial"/>
              </a:rPr>
              <a:t>Adem</a:t>
            </a:r>
            <a:r>
              <a:rPr lang="en-US" sz="3500" dirty="0">
                <a:solidFill>
                  <a:srgbClr val="000000"/>
                </a:solidFill>
                <a:latin typeface="Arial"/>
              </a:rPr>
              <a:t> USTAOĞLU</a:t>
            </a:r>
          </a:p>
        </p:txBody>
      </p:sp>
      <p:sp>
        <p:nvSpPr>
          <p:cNvPr id="16" name="TextBox 16"/>
          <p:cNvSpPr txBox="1"/>
          <p:nvPr/>
        </p:nvSpPr>
        <p:spPr>
          <a:xfrm>
            <a:off x="8080363" y="6692516"/>
            <a:ext cx="6425105" cy="673100"/>
          </a:xfrm>
          <a:prstGeom prst="rect">
            <a:avLst/>
          </a:prstGeom>
        </p:spPr>
        <p:txBody>
          <a:bodyPr lIns="0" tIns="0" rIns="0" bIns="0" rtlCol="0" anchor="t">
            <a:spAutoFit/>
          </a:bodyPr>
          <a:lstStyle/>
          <a:p>
            <a:pPr>
              <a:lnSpc>
                <a:spcPts val="4900"/>
              </a:lnSpc>
            </a:pPr>
            <a:r>
              <a:rPr lang="en-US" sz="3500" dirty="0">
                <a:solidFill>
                  <a:srgbClr val="000000"/>
                </a:solidFill>
                <a:latin typeface="Arial"/>
              </a:rPr>
              <a:t>Ekrem BALCI</a:t>
            </a:r>
          </a:p>
        </p:txBody>
      </p:sp>
      <p:grpSp>
        <p:nvGrpSpPr>
          <p:cNvPr id="17" name="Grup 16">
            <a:extLst>
              <a:ext uri="{FF2B5EF4-FFF2-40B4-BE49-F238E27FC236}">
                <a16:creationId xmlns:a16="http://schemas.microsoft.com/office/drawing/2014/main" id="{68E3A362-AEDB-AD03-2217-5F41253EB0F9}"/>
              </a:ext>
            </a:extLst>
          </p:cNvPr>
          <p:cNvGrpSpPr/>
          <p:nvPr/>
        </p:nvGrpSpPr>
        <p:grpSpPr>
          <a:xfrm>
            <a:off x="-1" y="8039100"/>
            <a:ext cx="18288001" cy="1397053"/>
            <a:chOff x="0" y="5372597"/>
            <a:chExt cx="12119971" cy="925867"/>
          </a:xfrm>
        </p:grpSpPr>
        <p:sp>
          <p:nvSpPr>
            <p:cNvPr id="18" name="Dikdörtgen 17">
              <a:extLst>
                <a:ext uri="{FF2B5EF4-FFF2-40B4-BE49-F238E27FC236}">
                  <a16:creationId xmlns:a16="http://schemas.microsoft.com/office/drawing/2014/main" id="{D39A1BF3-2659-5011-B0AD-BF02DBD1AFDD}"/>
                </a:ext>
              </a:extLst>
            </p:cNvPr>
            <p:cNvSpPr/>
            <p:nvPr/>
          </p:nvSpPr>
          <p:spPr>
            <a:xfrm>
              <a:off x="0" y="5400838"/>
              <a:ext cx="12119971" cy="897626"/>
            </a:xfrm>
            <a:prstGeom prst="rect">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tr-TR"/>
            </a:p>
          </p:txBody>
        </p:sp>
        <p:sp>
          <p:nvSpPr>
            <p:cNvPr id="19" name="Metin kutusu 9">
              <a:extLst>
                <a:ext uri="{FF2B5EF4-FFF2-40B4-BE49-F238E27FC236}">
                  <a16:creationId xmlns:a16="http://schemas.microsoft.com/office/drawing/2014/main" id="{94FF7D3A-7C95-A0DB-8262-89C48E38A27A}"/>
                </a:ext>
              </a:extLst>
            </p:cNvPr>
            <p:cNvSpPr txBox="1"/>
            <p:nvPr/>
          </p:nvSpPr>
          <p:spPr>
            <a:xfrm>
              <a:off x="1154628" y="5372597"/>
              <a:ext cx="9882744" cy="91787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2100" dirty="0">
                  <a:latin typeface="Arial" panose="020B0604020202020204" pitchFamily="34" charset="0"/>
                  <a:cs typeface="Arial" panose="020B0604020202020204" pitchFamily="34" charset="0"/>
                </a:rPr>
                <a:t>Bu içerik öğretmen ve öğrencilerin ücretsiz olarak kullanımına sunulmuştur. </a:t>
              </a:r>
            </a:p>
            <a:p>
              <a:pPr algn="ctr"/>
              <a:r>
                <a:rPr lang="tr-TR" sz="2100" dirty="0">
                  <a:latin typeface="Arial" panose="020B0604020202020204" pitchFamily="34" charset="0"/>
                  <a:cs typeface="Arial" panose="020B0604020202020204" pitchFamily="34" charset="0"/>
                </a:rPr>
                <a:t>Dosyanın tamamının veya bir kısmının kopyalanması ve herhangi bir sitede yayınlanması kesinlikle yasaktır. </a:t>
              </a:r>
            </a:p>
            <a:p>
              <a:pPr algn="ctr"/>
              <a:r>
                <a:rPr lang="tr-TR" sz="2100" dirty="0">
                  <a:latin typeface="Arial" panose="020B0604020202020204" pitchFamily="34" charset="0"/>
                  <a:cs typeface="Arial" panose="020B0604020202020204" pitchFamily="34" charset="0"/>
                </a:rPr>
                <a:t>Bu kuralı ihlal eden şahıslara yönelik yasal işlem başlatılacaktır. </a:t>
              </a:r>
            </a:p>
            <a:p>
              <a:pPr algn="ctr"/>
              <a:r>
                <a:rPr lang="tr-TR" sz="2100" b="1" dirty="0">
                  <a:latin typeface="Arial" panose="020B0604020202020204" pitchFamily="34" charset="0"/>
                  <a:cs typeface="Arial" panose="020B0604020202020204" pitchFamily="34" charset="0"/>
                </a:rPr>
                <a:t>Bu dosyanın tüm hakları </a:t>
              </a:r>
              <a:r>
                <a:rPr lang="tr-TR" sz="2100" b="1" dirty="0" err="1">
                  <a:latin typeface="Arial" panose="020B0604020202020204" pitchFamily="34" charset="0"/>
                  <a:cs typeface="Arial" panose="020B0604020202020204" pitchFamily="34" charset="0"/>
                </a:rPr>
                <a:t>mikailokumus.com'a</a:t>
              </a:r>
              <a:r>
                <a:rPr lang="tr-TR" sz="2100" b="1" dirty="0">
                  <a:latin typeface="Arial" panose="020B0604020202020204" pitchFamily="34" charset="0"/>
                  <a:cs typeface="Arial" panose="020B0604020202020204" pitchFamily="34" charset="0"/>
                </a:rPr>
                <a:t> aittir.</a:t>
              </a:r>
            </a:p>
          </p:txBody>
        </p:sp>
        <p:pic>
          <p:nvPicPr>
            <p:cNvPr id="20" name="Resim 19" descr="daire, ekran görüntüsü, grafik, yaratıcılık içeren bir resim&#10;&#10;Açıklama otomatik olarak oluşturuldu">
              <a:extLst>
                <a:ext uri="{FF2B5EF4-FFF2-40B4-BE49-F238E27FC236}">
                  <a16:creationId xmlns:a16="http://schemas.microsoft.com/office/drawing/2014/main" id="{1024586F-D879-86EB-1F86-8EB09AFA28D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236794" y="5471988"/>
              <a:ext cx="755784" cy="755784"/>
            </a:xfrm>
            <a:prstGeom prst="rect">
              <a:avLst/>
            </a:prstGeom>
          </p:spPr>
        </p:pic>
        <p:pic>
          <p:nvPicPr>
            <p:cNvPr id="21" name="Resim 20" descr="daire, ekran görüntüsü, grafik, yaratıcılık içeren bir resim&#10;&#10;Açıklama otomatik olarak oluşturuldu">
              <a:extLst>
                <a:ext uri="{FF2B5EF4-FFF2-40B4-BE49-F238E27FC236}">
                  <a16:creationId xmlns:a16="http://schemas.microsoft.com/office/drawing/2014/main" id="{52A1B320-868C-2B14-9CEB-B96C72EC03F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9422" y="5471758"/>
              <a:ext cx="755784" cy="755784"/>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P spid="13" grpId="0" animBg="1"/>
      <p:bldP spid="14" grpId="0" animBg="1"/>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2FAFF"/>
        </a:solidFill>
        <a:effectLst/>
      </p:bgPr>
    </p:bg>
    <p:spTree>
      <p:nvGrpSpPr>
        <p:cNvPr id="1" name=""/>
        <p:cNvGrpSpPr/>
        <p:nvPr/>
      </p:nvGrpSpPr>
      <p:grpSpPr>
        <a:xfrm>
          <a:off x="0" y="0"/>
          <a:ext cx="0" cy="0"/>
          <a:chOff x="0" y="0"/>
          <a:chExt cx="0" cy="0"/>
        </a:xfrm>
      </p:grpSpPr>
      <p:sp>
        <p:nvSpPr>
          <p:cNvPr id="2" name="Freeform 2"/>
          <p:cNvSpPr/>
          <p:nvPr/>
        </p:nvSpPr>
        <p:spPr>
          <a:xfrm>
            <a:off x="-139523" y="9638978"/>
            <a:ext cx="18567045" cy="648022"/>
          </a:xfrm>
          <a:custGeom>
            <a:avLst/>
            <a:gdLst/>
            <a:ahLst/>
            <a:cxnLst/>
            <a:rect l="l" t="t" r="r" b="b"/>
            <a:pathLst>
              <a:path w="18567045" h="648022">
                <a:moveTo>
                  <a:pt x="0" y="0"/>
                </a:moveTo>
                <a:lnTo>
                  <a:pt x="18567046" y="0"/>
                </a:lnTo>
                <a:lnTo>
                  <a:pt x="18567046" y="648022"/>
                </a:lnTo>
                <a:lnTo>
                  <a:pt x="0" y="648022"/>
                </a:lnTo>
                <a:lnTo>
                  <a:pt x="0" y="0"/>
                </a:lnTo>
                <a:close/>
              </a:path>
            </a:pathLst>
          </a:custGeom>
          <a:blipFill>
            <a:blip r:embed="rId2"/>
            <a:stretch>
              <a:fillRect t="-378581" b="-1548539"/>
            </a:stretch>
          </a:blipFill>
        </p:spPr>
        <p:txBody>
          <a:bodyPr/>
          <a:lstStyle/>
          <a:p>
            <a:endParaRPr lang="tr-TR"/>
          </a:p>
        </p:txBody>
      </p:sp>
      <p:sp>
        <p:nvSpPr>
          <p:cNvPr id="3" name="Freeform 3"/>
          <p:cNvSpPr/>
          <p:nvPr/>
        </p:nvSpPr>
        <p:spPr>
          <a:xfrm flipV="1">
            <a:off x="15564414" y="-343295"/>
            <a:ext cx="2723586" cy="2464845"/>
          </a:xfrm>
          <a:custGeom>
            <a:avLst/>
            <a:gdLst/>
            <a:ahLst/>
            <a:cxnLst/>
            <a:rect l="l" t="t" r="r" b="b"/>
            <a:pathLst>
              <a:path w="2723586" h="2464845">
                <a:moveTo>
                  <a:pt x="0" y="2464846"/>
                </a:moveTo>
                <a:lnTo>
                  <a:pt x="2723586" y="2464846"/>
                </a:lnTo>
                <a:lnTo>
                  <a:pt x="2723586" y="0"/>
                </a:lnTo>
                <a:lnTo>
                  <a:pt x="0" y="0"/>
                </a:lnTo>
                <a:lnTo>
                  <a:pt x="0" y="2464846"/>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4" name="Freeform 4"/>
          <p:cNvSpPr/>
          <p:nvPr/>
        </p:nvSpPr>
        <p:spPr>
          <a:xfrm>
            <a:off x="-139523" y="0"/>
            <a:ext cx="18288000" cy="726248"/>
          </a:xfrm>
          <a:custGeom>
            <a:avLst/>
            <a:gdLst/>
            <a:ahLst/>
            <a:cxnLst/>
            <a:rect l="l" t="t" r="r" b="b"/>
            <a:pathLst>
              <a:path w="18288000" h="726248">
                <a:moveTo>
                  <a:pt x="0" y="0"/>
                </a:moveTo>
                <a:lnTo>
                  <a:pt x="18288000" y="0"/>
                </a:lnTo>
                <a:lnTo>
                  <a:pt x="18288000" y="726248"/>
                </a:lnTo>
                <a:lnTo>
                  <a:pt x="0" y="726248"/>
                </a:lnTo>
                <a:lnTo>
                  <a:pt x="0" y="0"/>
                </a:lnTo>
                <a:close/>
              </a:path>
            </a:pathLst>
          </a:custGeom>
          <a:blipFill>
            <a:blip r:embed="rId2"/>
            <a:stretch>
              <a:fillRect l="-762" t="-1370969" r="-762" b="-337803"/>
            </a:stretch>
          </a:blipFill>
        </p:spPr>
        <p:txBody>
          <a:bodyPr/>
          <a:lstStyle/>
          <a:p>
            <a:endParaRPr lang="tr-TR"/>
          </a:p>
        </p:txBody>
      </p:sp>
      <p:sp>
        <p:nvSpPr>
          <p:cNvPr id="5" name="Freeform 5"/>
          <p:cNvSpPr/>
          <p:nvPr/>
        </p:nvSpPr>
        <p:spPr>
          <a:xfrm>
            <a:off x="3492048" y="576656"/>
            <a:ext cx="13767252" cy="4095757"/>
          </a:xfrm>
          <a:custGeom>
            <a:avLst/>
            <a:gdLst/>
            <a:ahLst/>
            <a:cxnLst/>
            <a:rect l="l" t="t" r="r" b="b"/>
            <a:pathLst>
              <a:path w="13767252" h="4095757">
                <a:moveTo>
                  <a:pt x="0" y="0"/>
                </a:moveTo>
                <a:lnTo>
                  <a:pt x="13767252" y="0"/>
                </a:lnTo>
                <a:lnTo>
                  <a:pt x="13767252" y="4095757"/>
                </a:lnTo>
                <a:lnTo>
                  <a:pt x="0" y="409575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6" name="Freeform 6"/>
          <p:cNvSpPr/>
          <p:nvPr/>
        </p:nvSpPr>
        <p:spPr>
          <a:xfrm>
            <a:off x="15144935" y="78546"/>
            <a:ext cx="2721488" cy="1544445"/>
          </a:xfrm>
          <a:custGeom>
            <a:avLst/>
            <a:gdLst/>
            <a:ahLst/>
            <a:cxnLst/>
            <a:rect l="l" t="t" r="r" b="b"/>
            <a:pathLst>
              <a:path w="2721488" h="1544445">
                <a:moveTo>
                  <a:pt x="0" y="0"/>
                </a:moveTo>
                <a:lnTo>
                  <a:pt x="2721488" y="0"/>
                </a:lnTo>
                <a:lnTo>
                  <a:pt x="2721488" y="1544445"/>
                </a:lnTo>
                <a:lnTo>
                  <a:pt x="0" y="154444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7" name="Freeform 7"/>
          <p:cNvSpPr/>
          <p:nvPr/>
        </p:nvSpPr>
        <p:spPr>
          <a:xfrm flipV="1">
            <a:off x="0" y="1247770"/>
            <a:ext cx="4763878" cy="4114800"/>
          </a:xfrm>
          <a:custGeom>
            <a:avLst/>
            <a:gdLst/>
            <a:ahLst/>
            <a:cxnLst/>
            <a:rect l="l" t="t" r="r" b="b"/>
            <a:pathLst>
              <a:path w="4763878" h="4114800">
                <a:moveTo>
                  <a:pt x="0" y="4114800"/>
                </a:moveTo>
                <a:lnTo>
                  <a:pt x="4763878" y="4114800"/>
                </a:lnTo>
                <a:lnTo>
                  <a:pt x="4763878" y="0"/>
                </a:lnTo>
                <a:lnTo>
                  <a:pt x="0" y="0"/>
                </a:lnTo>
                <a:lnTo>
                  <a:pt x="0" y="411480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tr-TR"/>
          </a:p>
        </p:txBody>
      </p:sp>
      <p:sp>
        <p:nvSpPr>
          <p:cNvPr id="8" name="TextBox 8"/>
          <p:cNvSpPr txBox="1"/>
          <p:nvPr/>
        </p:nvSpPr>
        <p:spPr>
          <a:xfrm>
            <a:off x="356343" y="9729083"/>
            <a:ext cx="17296268" cy="436944"/>
          </a:xfrm>
          <a:prstGeom prst="rect">
            <a:avLst/>
          </a:prstGeom>
        </p:spPr>
        <p:txBody>
          <a:bodyPr lIns="0" tIns="0" rIns="0" bIns="0" rtlCol="0" anchor="t">
            <a:spAutoFit/>
          </a:bodyPr>
          <a:lstStyle/>
          <a:p>
            <a:pPr algn="ctr">
              <a:lnSpc>
                <a:spcPts val="3216"/>
              </a:lnSpc>
            </a:pPr>
            <a:r>
              <a:rPr lang="en-US" sz="2297">
                <a:solidFill>
                  <a:srgbClr val="FFFFFF"/>
                </a:solidFill>
                <a:latin typeface="Arial"/>
              </a:rPr>
              <a:t>Bu içeriklerin daha fazlasına GÜNAY YAYINLARI Bumerang Konu Anlatımlı Din Kültürü ve Ahlak Bilgisi kitabından ulaşabilirsiniz.</a:t>
            </a:r>
          </a:p>
        </p:txBody>
      </p:sp>
      <p:sp>
        <p:nvSpPr>
          <p:cNvPr id="9" name="Freeform 9"/>
          <p:cNvSpPr/>
          <p:nvPr/>
        </p:nvSpPr>
        <p:spPr>
          <a:xfrm>
            <a:off x="-523694" y="5709533"/>
            <a:ext cx="4763878" cy="4114800"/>
          </a:xfrm>
          <a:custGeom>
            <a:avLst/>
            <a:gdLst/>
            <a:ahLst/>
            <a:cxnLst/>
            <a:rect l="l" t="t" r="r" b="b"/>
            <a:pathLst>
              <a:path w="4763878" h="4114800">
                <a:moveTo>
                  <a:pt x="0" y="0"/>
                </a:moveTo>
                <a:lnTo>
                  <a:pt x="4763879" y="0"/>
                </a:lnTo>
                <a:lnTo>
                  <a:pt x="4763879"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tr-TR"/>
          </a:p>
        </p:txBody>
      </p:sp>
      <p:sp>
        <p:nvSpPr>
          <p:cNvPr id="10" name="TextBox 10"/>
          <p:cNvSpPr txBox="1"/>
          <p:nvPr/>
        </p:nvSpPr>
        <p:spPr>
          <a:xfrm>
            <a:off x="4512667" y="1594416"/>
            <a:ext cx="12811788" cy="2012950"/>
          </a:xfrm>
          <a:prstGeom prst="rect">
            <a:avLst/>
          </a:prstGeom>
        </p:spPr>
        <p:txBody>
          <a:bodyPr lIns="0" tIns="0" rIns="0" bIns="0" rtlCol="0" anchor="t">
            <a:spAutoFit/>
          </a:bodyPr>
          <a:lstStyle/>
          <a:p>
            <a:pPr>
              <a:lnSpc>
                <a:spcPts val="7699"/>
              </a:lnSpc>
            </a:pPr>
            <a:r>
              <a:rPr lang="en-US" sz="5499">
                <a:solidFill>
                  <a:srgbClr val="000000"/>
                </a:solidFill>
                <a:latin typeface="Arial"/>
              </a:rPr>
              <a:t>İnsanların yaptığı işler imkân, zaman, mekan ve yetenekle sınırlıdır. </a:t>
            </a:r>
          </a:p>
        </p:txBody>
      </p:sp>
      <p:sp>
        <p:nvSpPr>
          <p:cNvPr id="11" name="TextBox 11"/>
          <p:cNvSpPr txBox="1"/>
          <p:nvPr/>
        </p:nvSpPr>
        <p:spPr>
          <a:xfrm>
            <a:off x="15270084" y="465163"/>
            <a:ext cx="2693161" cy="280135"/>
          </a:xfrm>
          <a:prstGeom prst="rect">
            <a:avLst/>
          </a:prstGeom>
        </p:spPr>
        <p:txBody>
          <a:bodyPr lIns="0" tIns="0" rIns="0" bIns="0" rtlCol="0" anchor="t">
            <a:spAutoFit/>
          </a:bodyPr>
          <a:lstStyle/>
          <a:p>
            <a:pPr algn="r">
              <a:lnSpc>
                <a:spcPts val="1676"/>
              </a:lnSpc>
            </a:pPr>
            <a:r>
              <a:rPr lang="en-US" sz="2235">
                <a:solidFill>
                  <a:srgbClr val="365C7C"/>
                </a:solidFill>
                <a:latin typeface="Arial Bold"/>
              </a:rPr>
              <a:t>mikailokumus</a:t>
            </a:r>
            <a:r>
              <a:rPr lang="en-US" sz="2235">
                <a:solidFill>
                  <a:srgbClr val="F2FAFF"/>
                </a:solidFill>
                <a:latin typeface="Arial Bold"/>
              </a:rPr>
              <a:t>.com</a:t>
            </a:r>
          </a:p>
        </p:txBody>
      </p:sp>
      <p:sp>
        <p:nvSpPr>
          <p:cNvPr id="12" name="TextBox 12"/>
          <p:cNvSpPr txBox="1"/>
          <p:nvPr/>
        </p:nvSpPr>
        <p:spPr>
          <a:xfrm>
            <a:off x="15733227" y="850768"/>
            <a:ext cx="1896818" cy="479552"/>
          </a:xfrm>
          <a:prstGeom prst="rect">
            <a:avLst/>
          </a:prstGeom>
        </p:spPr>
        <p:txBody>
          <a:bodyPr lIns="0" tIns="0" rIns="0" bIns="0" rtlCol="0" anchor="t">
            <a:spAutoFit/>
          </a:bodyPr>
          <a:lstStyle/>
          <a:p>
            <a:pPr algn="ctr">
              <a:lnSpc>
                <a:spcPts val="1743"/>
              </a:lnSpc>
            </a:pPr>
            <a:r>
              <a:rPr lang="en-US" sz="1599">
                <a:solidFill>
                  <a:srgbClr val="F2FAFF"/>
                </a:solidFill>
                <a:latin typeface="Arial"/>
              </a:rPr>
              <a:t>Din Kültürü</a:t>
            </a:r>
          </a:p>
          <a:p>
            <a:pPr algn="ctr">
              <a:lnSpc>
                <a:spcPts val="1743"/>
              </a:lnSpc>
            </a:pPr>
            <a:r>
              <a:rPr lang="en-US" sz="1599">
                <a:solidFill>
                  <a:srgbClr val="F2FAFF"/>
                </a:solidFill>
                <a:latin typeface="Arial"/>
              </a:rPr>
              <a:t>Doküman Dünyası</a:t>
            </a:r>
          </a:p>
        </p:txBody>
      </p:sp>
      <p:sp>
        <p:nvSpPr>
          <p:cNvPr id="13" name="TextBox 13"/>
          <p:cNvSpPr txBox="1"/>
          <p:nvPr/>
        </p:nvSpPr>
        <p:spPr>
          <a:xfrm>
            <a:off x="203570" y="55797"/>
            <a:ext cx="12902777" cy="647282"/>
          </a:xfrm>
          <a:prstGeom prst="rect">
            <a:avLst/>
          </a:prstGeom>
        </p:spPr>
        <p:txBody>
          <a:bodyPr lIns="0" tIns="0" rIns="0" bIns="0" rtlCol="0" anchor="t">
            <a:spAutoFit/>
          </a:bodyPr>
          <a:lstStyle/>
          <a:p>
            <a:pPr>
              <a:lnSpc>
                <a:spcPts val="4748"/>
              </a:lnSpc>
            </a:pPr>
            <a:r>
              <a:rPr lang="en-US" sz="3391">
                <a:solidFill>
                  <a:srgbClr val="F2FAFF"/>
                </a:solidFill>
                <a:latin typeface="Arial Bold"/>
              </a:rPr>
              <a:t>5. SINIF / 1. ÜNİTE: ALLAH İNANCI</a:t>
            </a:r>
          </a:p>
        </p:txBody>
      </p:sp>
      <p:sp>
        <p:nvSpPr>
          <p:cNvPr id="14" name="Freeform 14"/>
          <p:cNvSpPr/>
          <p:nvPr/>
        </p:nvSpPr>
        <p:spPr>
          <a:xfrm>
            <a:off x="3492048" y="4575293"/>
            <a:ext cx="13767252" cy="4095757"/>
          </a:xfrm>
          <a:custGeom>
            <a:avLst/>
            <a:gdLst/>
            <a:ahLst/>
            <a:cxnLst/>
            <a:rect l="l" t="t" r="r" b="b"/>
            <a:pathLst>
              <a:path w="13767252" h="4095757">
                <a:moveTo>
                  <a:pt x="0" y="0"/>
                </a:moveTo>
                <a:lnTo>
                  <a:pt x="13767252" y="0"/>
                </a:lnTo>
                <a:lnTo>
                  <a:pt x="13767252" y="4095758"/>
                </a:lnTo>
                <a:lnTo>
                  <a:pt x="0" y="409575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15" name="TextBox 15"/>
          <p:cNvSpPr txBox="1"/>
          <p:nvPr/>
        </p:nvSpPr>
        <p:spPr>
          <a:xfrm>
            <a:off x="4512667" y="5184939"/>
            <a:ext cx="13235194" cy="2984500"/>
          </a:xfrm>
          <a:prstGeom prst="rect">
            <a:avLst/>
          </a:prstGeom>
        </p:spPr>
        <p:txBody>
          <a:bodyPr lIns="0" tIns="0" rIns="0" bIns="0" rtlCol="0" anchor="t">
            <a:spAutoFit/>
          </a:bodyPr>
          <a:lstStyle/>
          <a:p>
            <a:pPr>
              <a:lnSpc>
                <a:spcPts val="7699"/>
              </a:lnSpc>
            </a:pPr>
            <a:r>
              <a:rPr lang="en-US" sz="5499">
                <a:solidFill>
                  <a:srgbClr val="000000"/>
                </a:solidFill>
                <a:latin typeface="Arial"/>
              </a:rPr>
              <a:t>İnsanın hayal ettiklerini ve dilediklerini yapabilmesi ancak fizik şartları çerçevesinde mümkündür. </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FAFF"/>
        </a:solidFill>
        <a:effectLst/>
      </p:bgPr>
    </p:bg>
    <p:spTree>
      <p:nvGrpSpPr>
        <p:cNvPr id="1" name=""/>
        <p:cNvGrpSpPr/>
        <p:nvPr/>
      </p:nvGrpSpPr>
      <p:grpSpPr>
        <a:xfrm>
          <a:off x="0" y="0"/>
          <a:ext cx="0" cy="0"/>
          <a:chOff x="0" y="0"/>
          <a:chExt cx="0" cy="0"/>
        </a:xfrm>
      </p:grpSpPr>
      <p:sp>
        <p:nvSpPr>
          <p:cNvPr id="2" name="Freeform 2"/>
          <p:cNvSpPr/>
          <p:nvPr/>
        </p:nvSpPr>
        <p:spPr>
          <a:xfrm>
            <a:off x="0" y="9638978"/>
            <a:ext cx="18567045" cy="648022"/>
          </a:xfrm>
          <a:custGeom>
            <a:avLst/>
            <a:gdLst/>
            <a:ahLst/>
            <a:cxnLst/>
            <a:rect l="l" t="t" r="r" b="b"/>
            <a:pathLst>
              <a:path w="18567045" h="648022">
                <a:moveTo>
                  <a:pt x="0" y="0"/>
                </a:moveTo>
                <a:lnTo>
                  <a:pt x="18567045" y="0"/>
                </a:lnTo>
                <a:lnTo>
                  <a:pt x="18567045" y="648022"/>
                </a:lnTo>
                <a:lnTo>
                  <a:pt x="0" y="648022"/>
                </a:lnTo>
                <a:lnTo>
                  <a:pt x="0" y="0"/>
                </a:lnTo>
                <a:close/>
              </a:path>
            </a:pathLst>
          </a:custGeom>
          <a:blipFill>
            <a:blip r:embed="rId2"/>
            <a:stretch>
              <a:fillRect t="-378581" b="-1548539"/>
            </a:stretch>
          </a:blipFill>
        </p:spPr>
        <p:txBody>
          <a:bodyPr/>
          <a:lstStyle/>
          <a:p>
            <a:endParaRPr lang="tr-TR"/>
          </a:p>
        </p:txBody>
      </p:sp>
      <p:sp>
        <p:nvSpPr>
          <p:cNvPr id="3" name="Freeform 3"/>
          <p:cNvSpPr/>
          <p:nvPr/>
        </p:nvSpPr>
        <p:spPr>
          <a:xfrm flipV="1">
            <a:off x="15703937" y="-343295"/>
            <a:ext cx="2723586" cy="2464845"/>
          </a:xfrm>
          <a:custGeom>
            <a:avLst/>
            <a:gdLst/>
            <a:ahLst/>
            <a:cxnLst/>
            <a:rect l="l" t="t" r="r" b="b"/>
            <a:pathLst>
              <a:path w="2723586" h="2464845">
                <a:moveTo>
                  <a:pt x="0" y="2464846"/>
                </a:moveTo>
                <a:lnTo>
                  <a:pt x="2723586" y="2464846"/>
                </a:lnTo>
                <a:lnTo>
                  <a:pt x="2723586" y="0"/>
                </a:lnTo>
                <a:lnTo>
                  <a:pt x="0" y="0"/>
                </a:lnTo>
                <a:lnTo>
                  <a:pt x="0" y="2464846"/>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4" name="Freeform 4"/>
          <p:cNvSpPr/>
          <p:nvPr/>
        </p:nvSpPr>
        <p:spPr>
          <a:xfrm>
            <a:off x="-1560590" y="-2306039"/>
            <a:ext cx="14579544" cy="13194487"/>
          </a:xfrm>
          <a:custGeom>
            <a:avLst/>
            <a:gdLst/>
            <a:ahLst/>
            <a:cxnLst/>
            <a:rect l="l" t="t" r="r" b="b"/>
            <a:pathLst>
              <a:path w="14579544" h="13194487">
                <a:moveTo>
                  <a:pt x="0" y="0"/>
                </a:moveTo>
                <a:lnTo>
                  <a:pt x="14579544" y="0"/>
                </a:lnTo>
                <a:lnTo>
                  <a:pt x="14579544" y="13194487"/>
                </a:lnTo>
                <a:lnTo>
                  <a:pt x="0" y="13194487"/>
                </a:lnTo>
                <a:lnTo>
                  <a:pt x="0" y="0"/>
                </a:lnTo>
                <a:close/>
              </a:path>
            </a:pathLst>
          </a:custGeom>
          <a:blipFill>
            <a:blip r:embed="rId5">
              <a:alphaModFix amt="80000"/>
              <a:extLst>
                <a:ext uri="{96DAC541-7B7A-43D3-8B79-37D633B846F1}">
                  <asvg:svgBlip xmlns:asvg="http://schemas.microsoft.com/office/drawing/2016/SVG/main" r:embed="rId6"/>
                </a:ext>
              </a:extLst>
            </a:blip>
            <a:stretch>
              <a:fillRect/>
            </a:stretch>
          </a:blipFill>
        </p:spPr>
        <p:txBody>
          <a:bodyPr/>
          <a:lstStyle/>
          <a:p>
            <a:endParaRPr lang="tr-TR"/>
          </a:p>
        </p:txBody>
      </p:sp>
      <p:sp>
        <p:nvSpPr>
          <p:cNvPr id="5" name="Freeform 5"/>
          <p:cNvSpPr/>
          <p:nvPr/>
        </p:nvSpPr>
        <p:spPr>
          <a:xfrm>
            <a:off x="0" y="0"/>
            <a:ext cx="18288000" cy="726248"/>
          </a:xfrm>
          <a:custGeom>
            <a:avLst/>
            <a:gdLst/>
            <a:ahLst/>
            <a:cxnLst/>
            <a:rect l="l" t="t" r="r" b="b"/>
            <a:pathLst>
              <a:path w="18288000" h="726248">
                <a:moveTo>
                  <a:pt x="0" y="0"/>
                </a:moveTo>
                <a:lnTo>
                  <a:pt x="18288000" y="0"/>
                </a:lnTo>
                <a:lnTo>
                  <a:pt x="18288000" y="726248"/>
                </a:lnTo>
                <a:lnTo>
                  <a:pt x="0" y="726248"/>
                </a:lnTo>
                <a:lnTo>
                  <a:pt x="0" y="0"/>
                </a:lnTo>
                <a:close/>
              </a:path>
            </a:pathLst>
          </a:custGeom>
          <a:blipFill>
            <a:blip r:embed="rId2"/>
            <a:stretch>
              <a:fillRect l="-762" t="-1370969" r="-762" b="-337803"/>
            </a:stretch>
          </a:blipFill>
        </p:spPr>
        <p:txBody>
          <a:bodyPr/>
          <a:lstStyle/>
          <a:p>
            <a:endParaRPr lang="tr-TR"/>
          </a:p>
        </p:txBody>
      </p:sp>
      <p:sp>
        <p:nvSpPr>
          <p:cNvPr id="6" name="Freeform 6"/>
          <p:cNvSpPr/>
          <p:nvPr/>
        </p:nvSpPr>
        <p:spPr>
          <a:xfrm>
            <a:off x="15284457" y="78546"/>
            <a:ext cx="2721488" cy="1544445"/>
          </a:xfrm>
          <a:custGeom>
            <a:avLst/>
            <a:gdLst/>
            <a:ahLst/>
            <a:cxnLst/>
            <a:rect l="l" t="t" r="r" b="b"/>
            <a:pathLst>
              <a:path w="2721488" h="1544445">
                <a:moveTo>
                  <a:pt x="0" y="0"/>
                </a:moveTo>
                <a:lnTo>
                  <a:pt x="2721489" y="0"/>
                </a:lnTo>
                <a:lnTo>
                  <a:pt x="2721489" y="1544445"/>
                </a:lnTo>
                <a:lnTo>
                  <a:pt x="0" y="154444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7" name="TextBox 7"/>
          <p:cNvSpPr txBox="1"/>
          <p:nvPr/>
        </p:nvSpPr>
        <p:spPr>
          <a:xfrm>
            <a:off x="-134938" y="1319404"/>
            <a:ext cx="13858839" cy="8058150"/>
          </a:xfrm>
          <a:prstGeom prst="rect">
            <a:avLst/>
          </a:prstGeom>
        </p:spPr>
        <p:txBody>
          <a:bodyPr lIns="0" tIns="0" rIns="0" bIns="0" rtlCol="0" anchor="t">
            <a:spAutoFit/>
          </a:bodyPr>
          <a:lstStyle/>
          <a:p>
            <a:pPr algn="ctr">
              <a:lnSpc>
                <a:spcPts val="6299"/>
              </a:lnSpc>
            </a:pPr>
            <a:r>
              <a:rPr lang="en-US" sz="4500">
                <a:solidFill>
                  <a:srgbClr val="000000"/>
                </a:solidFill>
                <a:latin typeface="Arial"/>
              </a:rPr>
              <a:t>Görmekte olduğumuz gökleri</a:t>
            </a:r>
          </a:p>
          <a:p>
            <a:pPr algn="ctr">
              <a:lnSpc>
                <a:spcPts val="6299"/>
              </a:lnSpc>
            </a:pPr>
            <a:r>
              <a:rPr lang="en-US" sz="4500">
                <a:solidFill>
                  <a:srgbClr val="000000"/>
                </a:solidFill>
                <a:latin typeface="Arial"/>
              </a:rPr>
              <a:t>Direksiz olarak yükselten Allah’tır</a:t>
            </a:r>
          </a:p>
          <a:p>
            <a:pPr algn="ctr">
              <a:lnSpc>
                <a:spcPts val="6299"/>
              </a:lnSpc>
            </a:pPr>
            <a:r>
              <a:rPr lang="en-US" sz="4500">
                <a:solidFill>
                  <a:srgbClr val="000000"/>
                </a:solidFill>
                <a:latin typeface="Arial"/>
              </a:rPr>
              <a:t>Güneş’i, Ay’ı, yıldız ve gezegenleri</a:t>
            </a:r>
          </a:p>
          <a:p>
            <a:pPr algn="ctr">
              <a:lnSpc>
                <a:spcPts val="6299"/>
              </a:lnSpc>
            </a:pPr>
            <a:r>
              <a:rPr lang="en-US" sz="4500">
                <a:solidFill>
                  <a:srgbClr val="000000"/>
                </a:solidFill>
                <a:latin typeface="Arial"/>
              </a:rPr>
              <a:t>Emrine boyun eğdiren Allah’tır</a:t>
            </a:r>
          </a:p>
          <a:p>
            <a:pPr algn="ctr">
              <a:lnSpc>
                <a:spcPts val="6299"/>
              </a:lnSpc>
            </a:pPr>
            <a:endParaRPr lang="en-US" sz="4500">
              <a:solidFill>
                <a:srgbClr val="000000"/>
              </a:solidFill>
              <a:latin typeface="Arial"/>
            </a:endParaRPr>
          </a:p>
          <a:p>
            <a:pPr algn="ctr">
              <a:lnSpc>
                <a:spcPts val="6299"/>
              </a:lnSpc>
            </a:pPr>
            <a:r>
              <a:rPr lang="en-US" sz="4500">
                <a:solidFill>
                  <a:srgbClr val="000000"/>
                </a:solidFill>
                <a:latin typeface="Arial"/>
              </a:rPr>
              <a:t>Yaratmak istediği zaman bir şeyleri</a:t>
            </a:r>
          </a:p>
          <a:p>
            <a:pPr algn="ctr">
              <a:lnSpc>
                <a:spcPts val="6299"/>
              </a:lnSpc>
            </a:pPr>
            <a:r>
              <a:rPr lang="en-US" sz="4500">
                <a:solidFill>
                  <a:srgbClr val="000000"/>
                </a:solidFill>
                <a:latin typeface="Arial"/>
              </a:rPr>
              <a:t>Ol deyip yoktan var eden Allah’tır</a:t>
            </a:r>
          </a:p>
          <a:p>
            <a:pPr algn="ctr">
              <a:lnSpc>
                <a:spcPts val="6299"/>
              </a:lnSpc>
            </a:pPr>
            <a:r>
              <a:rPr lang="en-US" sz="4500">
                <a:solidFill>
                  <a:srgbClr val="000000"/>
                </a:solidFill>
                <a:latin typeface="Arial"/>
              </a:rPr>
              <a:t>Dağlar, denizler, okyanus, bitkileri</a:t>
            </a:r>
          </a:p>
          <a:p>
            <a:pPr algn="ctr">
              <a:lnSpc>
                <a:spcPts val="6299"/>
              </a:lnSpc>
            </a:pPr>
            <a:r>
              <a:rPr lang="en-US" sz="4500">
                <a:solidFill>
                  <a:srgbClr val="000000"/>
                </a:solidFill>
                <a:latin typeface="Arial"/>
              </a:rPr>
              <a:t>Gücü ile ayakta tutan Yüce Allah’tır</a:t>
            </a:r>
          </a:p>
          <a:p>
            <a:pPr algn="ctr">
              <a:lnSpc>
                <a:spcPts val="6299"/>
              </a:lnSpc>
            </a:pPr>
            <a:endParaRPr lang="en-US" sz="4500">
              <a:solidFill>
                <a:srgbClr val="000000"/>
              </a:solidFill>
              <a:latin typeface="Arial"/>
            </a:endParaRPr>
          </a:p>
        </p:txBody>
      </p:sp>
      <p:sp>
        <p:nvSpPr>
          <p:cNvPr id="8" name="TextBox 8"/>
          <p:cNvSpPr txBox="1"/>
          <p:nvPr/>
        </p:nvSpPr>
        <p:spPr>
          <a:xfrm>
            <a:off x="15409606" y="465163"/>
            <a:ext cx="2693161" cy="280135"/>
          </a:xfrm>
          <a:prstGeom prst="rect">
            <a:avLst/>
          </a:prstGeom>
        </p:spPr>
        <p:txBody>
          <a:bodyPr lIns="0" tIns="0" rIns="0" bIns="0" rtlCol="0" anchor="t">
            <a:spAutoFit/>
          </a:bodyPr>
          <a:lstStyle/>
          <a:p>
            <a:pPr algn="r">
              <a:lnSpc>
                <a:spcPts val="1676"/>
              </a:lnSpc>
            </a:pPr>
            <a:r>
              <a:rPr lang="en-US" sz="2235">
                <a:solidFill>
                  <a:srgbClr val="365C7C"/>
                </a:solidFill>
                <a:latin typeface="Arial Bold"/>
              </a:rPr>
              <a:t>mikailokumus</a:t>
            </a:r>
            <a:r>
              <a:rPr lang="en-US" sz="2235">
                <a:solidFill>
                  <a:srgbClr val="F2FAFF"/>
                </a:solidFill>
                <a:latin typeface="Arial Bold"/>
              </a:rPr>
              <a:t>.com</a:t>
            </a:r>
          </a:p>
        </p:txBody>
      </p:sp>
      <p:sp>
        <p:nvSpPr>
          <p:cNvPr id="9" name="TextBox 9"/>
          <p:cNvSpPr txBox="1"/>
          <p:nvPr/>
        </p:nvSpPr>
        <p:spPr>
          <a:xfrm>
            <a:off x="15872749" y="850768"/>
            <a:ext cx="1896818" cy="479552"/>
          </a:xfrm>
          <a:prstGeom prst="rect">
            <a:avLst/>
          </a:prstGeom>
        </p:spPr>
        <p:txBody>
          <a:bodyPr lIns="0" tIns="0" rIns="0" bIns="0" rtlCol="0" anchor="t">
            <a:spAutoFit/>
          </a:bodyPr>
          <a:lstStyle/>
          <a:p>
            <a:pPr algn="ctr">
              <a:lnSpc>
                <a:spcPts val="1743"/>
              </a:lnSpc>
            </a:pPr>
            <a:r>
              <a:rPr lang="en-US" sz="1599">
                <a:solidFill>
                  <a:srgbClr val="F2FAFF"/>
                </a:solidFill>
                <a:latin typeface="Arial"/>
              </a:rPr>
              <a:t>Din Kültürü</a:t>
            </a:r>
          </a:p>
          <a:p>
            <a:pPr algn="ctr">
              <a:lnSpc>
                <a:spcPts val="1743"/>
              </a:lnSpc>
            </a:pPr>
            <a:r>
              <a:rPr lang="en-US" sz="1599">
                <a:solidFill>
                  <a:srgbClr val="F2FAFF"/>
                </a:solidFill>
                <a:latin typeface="Arial"/>
              </a:rPr>
              <a:t>Doküman Dünyası</a:t>
            </a:r>
          </a:p>
        </p:txBody>
      </p:sp>
      <p:sp>
        <p:nvSpPr>
          <p:cNvPr id="10" name="TextBox 10"/>
          <p:cNvSpPr txBox="1"/>
          <p:nvPr/>
        </p:nvSpPr>
        <p:spPr>
          <a:xfrm>
            <a:off x="343093" y="55797"/>
            <a:ext cx="12902777" cy="647282"/>
          </a:xfrm>
          <a:prstGeom prst="rect">
            <a:avLst/>
          </a:prstGeom>
        </p:spPr>
        <p:txBody>
          <a:bodyPr lIns="0" tIns="0" rIns="0" bIns="0" rtlCol="0" anchor="t">
            <a:spAutoFit/>
          </a:bodyPr>
          <a:lstStyle/>
          <a:p>
            <a:pPr>
              <a:lnSpc>
                <a:spcPts val="4748"/>
              </a:lnSpc>
            </a:pPr>
            <a:r>
              <a:rPr lang="en-US" sz="3391">
                <a:solidFill>
                  <a:srgbClr val="F2FAFF"/>
                </a:solidFill>
                <a:latin typeface="Arial Bold"/>
              </a:rPr>
              <a:t>5. SINIF / 1. ÜNİTE: ALLAH İNANCI</a:t>
            </a:r>
          </a:p>
        </p:txBody>
      </p:sp>
      <p:sp>
        <p:nvSpPr>
          <p:cNvPr id="11" name="TextBox 11"/>
          <p:cNvSpPr txBox="1"/>
          <p:nvPr/>
        </p:nvSpPr>
        <p:spPr>
          <a:xfrm>
            <a:off x="495866" y="9729083"/>
            <a:ext cx="17296268" cy="436944"/>
          </a:xfrm>
          <a:prstGeom prst="rect">
            <a:avLst/>
          </a:prstGeom>
        </p:spPr>
        <p:txBody>
          <a:bodyPr lIns="0" tIns="0" rIns="0" bIns="0" rtlCol="0" anchor="t">
            <a:spAutoFit/>
          </a:bodyPr>
          <a:lstStyle/>
          <a:p>
            <a:pPr algn="ctr">
              <a:lnSpc>
                <a:spcPts val="3216"/>
              </a:lnSpc>
            </a:pPr>
            <a:r>
              <a:rPr lang="en-US" sz="2297">
                <a:solidFill>
                  <a:srgbClr val="FFFFFF"/>
                </a:solidFill>
                <a:latin typeface="Arial"/>
              </a:rPr>
              <a:t>Bu içeriklerin daha fazlasına GÜNAY YAYINLARI Bumerang Konu Anlatımlı Din Kültürü ve Ahlak Bilgisi kitabından ulaşabilirsiniz.</a:t>
            </a:r>
          </a:p>
        </p:txBody>
      </p:sp>
      <p:sp>
        <p:nvSpPr>
          <p:cNvPr id="12" name="TextBox 12"/>
          <p:cNvSpPr txBox="1"/>
          <p:nvPr/>
        </p:nvSpPr>
        <p:spPr>
          <a:xfrm>
            <a:off x="12437591" y="5262754"/>
            <a:ext cx="5331976" cy="2457450"/>
          </a:xfrm>
          <a:prstGeom prst="rect">
            <a:avLst/>
          </a:prstGeom>
        </p:spPr>
        <p:txBody>
          <a:bodyPr lIns="0" tIns="0" rIns="0" bIns="0" rtlCol="0" anchor="t">
            <a:spAutoFit/>
          </a:bodyPr>
          <a:lstStyle/>
          <a:p>
            <a:pPr algn="ctr">
              <a:lnSpc>
                <a:spcPts val="6299"/>
              </a:lnSpc>
            </a:pPr>
            <a:r>
              <a:rPr lang="en-US" sz="4500" dirty="0">
                <a:solidFill>
                  <a:srgbClr val="000000"/>
                </a:solidFill>
                <a:latin typeface="Arial Bold"/>
              </a:rPr>
              <a:t>Bu </a:t>
            </a:r>
            <a:r>
              <a:rPr lang="en-US" sz="4500" dirty="0" err="1">
                <a:solidFill>
                  <a:srgbClr val="000000"/>
                </a:solidFill>
                <a:latin typeface="Arial Bold"/>
              </a:rPr>
              <a:t>şiirde</a:t>
            </a:r>
            <a:r>
              <a:rPr lang="en-US" sz="4500" dirty="0">
                <a:solidFill>
                  <a:srgbClr val="000000"/>
                </a:solidFill>
                <a:latin typeface="Arial Bold"/>
              </a:rPr>
              <a:t> </a:t>
            </a:r>
            <a:r>
              <a:rPr lang="en-US" sz="4500" dirty="0" err="1">
                <a:solidFill>
                  <a:srgbClr val="000000"/>
                </a:solidFill>
                <a:latin typeface="Arial Bold"/>
              </a:rPr>
              <a:t>Allah'ın</a:t>
            </a:r>
            <a:r>
              <a:rPr lang="en-US" sz="4500" dirty="0">
                <a:solidFill>
                  <a:srgbClr val="000000"/>
                </a:solidFill>
                <a:latin typeface="Arial Bold"/>
              </a:rPr>
              <a:t> (c.c.) </a:t>
            </a:r>
            <a:r>
              <a:rPr lang="en-US" sz="4500" dirty="0" err="1">
                <a:solidFill>
                  <a:srgbClr val="000000"/>
                </a:solidFill>
                <a:latin typeface="Arial Bold"/>
              </a:rPr>
              <a:t>hangi</a:t>
            </a:r>
            <a:r>
              <a:rPr lang="en-US" sz="4500" dirty="0">
                <a:solidFill>
                  <a:srgbClr val="000000"/>
                </a:solidFill>
                <a:latin typeface="Arial Bold"/>
              </a:rPr>
              <a:t> </a:t>
            </a:r>
            <a:r>
              <a:rPr lang="en-US" sz="4500" dirty="0" err="1">
                <a:solidFill>
                  <a:srgbClr val="000000"/>
                </a:solidFill>
                <a:latin typeface="Arial Bold"/>
              </a:rPr>
              <a:t>sıfatlar</a:t>
            </a:r>
            <a:r>
              <a:rPr lang="en-US" sz="4500" dirty="0">
                <a:solidFill>
                  <a:srgbClr val="000000"/>
                </a:solidFill>
                <a:latin typeface="Arial Bold"/>
              </a:rPr>
              <a:t> </a:t>
            </a:r>
            <a:r>
              <a:rPr lang="en-US" sz="4500" dirty="0" err="1">
                <a:solidFill>
                  <a:srgbClr val="000000"/>
                </a:solidFill>
                <a:latin typeface="Arial Bold"/>
              </a:rPr>
              <a:t>vurgulanmaktadır</a:t>
            </a:r>
            <a:r>
              <a:rPr lang="en-US" sz="4500" dirty="0">
                <a:solidFill>
                  <a:srgbClr val="000000"/>
                </a:solidFill>
                <a:latin typeface="Arial Bold"/>
              </a:rPr>
              <a:t>?</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2FAFF"/>
        </a:solidFill>
        <a:effectLst/>
      </p:bgPr>
    </p:bg>
    <p:spTree>
      <p:nvGrpSpPr>
        <p:cNvPr id="1" name=""/>
        <p:cNvGrpSpPr/>
        <p:nvPr/>
      </p:nvGrpSpPr>
      <p:grpSpPr>
        <a:xfrm>
          <a:off x="0" y="0"/>
          <a:ext cx="0" cy="0"/>
          <a:chOff x="0" y="0"/>
          <a:chExt cx="0" cy="0"/>
        </a:xfrm>
      </p:grpSpPr>
      <p:sp>
        <p:nvSpPr>
          <p:cNvPr id="2" name="Freeform 2"/>
          <p:cNvSpPr/>
          <p:nvPr/>
        </p:nvSpPr>
        <p:spPr>
          <a:xfrm>
            <a:off x="0" y="9638978"/>
            <a:ext cx="18567045" cy="648022"/>
          </a:xfrm>
          <a:custGeom>
            <a:avLst/>
            <a:gdLst/>
            <a:ahLst/>
            <a:cxnLst/>
            <a:rect l="l" t="t" r="r" b="b"/>
            <a:pathLst>
              <a:path w="18567045" h="648022">
                <a:moveTo>
                  <a:pt x="0" y="0"/>
                </a:moveTo>
                <a:lnTo>
                  <a:pt x="18567045" y="0"/>
                </a:lnTo>
                <a:lnTo>
                  <a:pt x="18567045" y="648022"/>
                </a:lnTo>
                <a:lnTo>
                  <a:pt x="0" y="648022"/>
                </a:lnTo>
                <a:lnTo>
                  <a:pt x="0" y="0"/>
                </a:lnTo>
                <a:close/>
              </a:path>
            </a:pathLst>
          </a:custGeom>
          <a:blipFill>
            <a:blip r:embed="rId2"/>
            <a:stretch>
              <a:fillRect t="-378581" b="-1548539"/>
            </a:stretch>
          </a:blipFill>
        </p:spPr>
        <p:txBody>
          <a:bodyPr/>
          <a:lstStyle/>
          <a:p>
            <a:endParaRPr lang="tr-TR"/>
          </a:p>
        </p:txBody>
      </p:sp>
      <p:sp>
        <p:nvSpPr>
          <p:cNvPr id="3" name="Freeform 3"/>
          <p:cNvSpPr/>
          <p:nvPr/>
        </p:nvSpPr>
        <p:spPr>
          <a:xfrm flipV="1">
            <a:off x="15703937" y="-343295"/>
            <a:ext cx="2723586" cy="2464845"/>
          </a:xfrm>
          <a:custGeom>
            <a:avLst/>
            <a:gdLst/>
            <a:ahLst/>
            <a:cxnLst/>
            <a:rect l="l" t="t" r="r" b="b"/>
            <a:pathLst>
              <a:path w="2723586" h="2464845">
                <a:moveTo>
                  <a:pt x="0" y="2464846"/>
                </a:moveTo>
                <a:lnTo>
                  <a:pt x="2723586" y="2464846"/>
                </a:lnTo>
                <a:lnTo>
                  <a:pt x="2723586" y="0"/>
                </a:lnTo>
                <a:lnTo>
                  <a:pt x="0" y="0"/>
                </a:lnTo>
                <a:lnTo>
                  <a:pt x="0" y="2464846"/>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4" name="Freeform 4"/>
          <p:cNvSpPr/>
          <p:nvPr/>
        </p:nvSpPr>
        <p:spPr>
          <a:xfrm>
            <a:off x="0" y="0"/>
            <a:ext cx="18288000" cy="726248"/>
          </a:xfrm>
          <a:custGeom>
            <a:avLst/>
            <a:gdLst/>
            <a:ahLst/>
            <a:cxnLst/>
            <a:rect l="l" t="t" r="r" b="b"/>
            <a:pathLst>
              <a:path w="18288000" h="726248">
                <a:moveTo>
                  <a:pt x="0" y="0"/>
                </a:moveTo>
                <a:lnTo>
                  <a:pt x="18288000" y="0"/>
                </a:lnTo>
                <a:lnTo>
                  <a:pt x="18288000" y="726248"/>
                </a:lnTo>
                <a:lnTo>
                  <a:pt x="0" y="726248"/>
                </a:lnTo>
                <a:lnTo>
                  <a:pt x="0" y="0"/>
                </a:lnTo>
                <a:close/>
              </a:path>
            </a:pathLst>
          </a:custGeom>
          <a:blipFill>
            <a:blip r:embed="rId2"/>
            <a:stretch>
              <a:fillRect l="-762" t="-1370969" r="-762" b="-337803"/>
            </a:stretch>
          </a:blipFill>
        </p:spPr>
        <p:txBody>
          <a:bodyPr/>
          <a:lstStyle/>
          <a:p>
            <a:endParaRPr lang="tr-TR"/>
          </a:p>
        </p:txBody>
      </p:sp>
      <p:sp>
        <p:nvSpPr>
          <p:cNvPr id="5" name="Freeform 5"/>
          <p:cNvSpPr/>
          <p:nvPr/>
        </p:nvSpPr>
        <p:spPr>
          <a:xfrm>
            <a:off x="15284457" y="78546"/>
            <a:ext cx="2721488" cy="1544445"/>
          </a:xfrm>
          <a:custGeom>
            <a:avLst/>
            <a:gdLst/>
            <a:ahLst/>
            <a:cxnLst/>
            <a:rect l="l" t="t" r="r" b="b"/>
            <a:pathLst>
              <a:path w="2721488" h="1544445">
                <a:moveTo>
                  <a:pt x="0" y="0"/>
                </a:moveTo>
                <a:lnTo>
                  <a:pt x="2721489" y="0"/>
                </a:lnTo>
                <a:lnTo>
                  <a:pt x="2721489" y="1544445"/>
                </a:lnTo>
                <a:lnTo>
                  <a:pt x="0" y="154444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6" name="Freeform 6"/>
          <p:cNvSpPr/>
          <p:nvPr/>
        </p:nvSpPr>
        <p:spPr>
          <a:xfrm>
            <a:off x="1028700" y="3866723"/>
            <a:ext cx="3826160" cy="3791377"/>
          </a:xfrm>
          <a:custGeom>
            <a:avLst/>
            <a:gdLst/>
            <a:ahLst/>
            <a:cxnLst/>
            <a:rect l="l" t="t" r="r" b="b"/>
            <a:pathLst>
              <a:path w="3826160" h="3791377">
                <a:moveTo>
                  <a:pt x="0" y="0"/>
                </a:moveTo>
                <a:lnTo>
                  <a:pt x="3826160" y="0"/>
                </a:lnTo>
                <a:lnTo>
                  <a:pt x="3826160" y="3791376"/>
                </a:lnTo>
                <a:lnTo>
                  <a:pt x="0" y="379137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7" name="TextBox 7"/>
          <p:cNvSpPr txBox="1"/>
          <p:nvPr/>
        </p:nvSpPr>
        <p:spPr>
          <a:xfrm>
            <a:off x="495866" y="9729083"/>
            <a:ext cx="17296268" cy="436944"/>
          </a:xfrm>
          <a:prstGeom prst="rect">
            <a:avLst/>
          </a:prstGeom>
        </p:spPr>
        <p:txBody>
          <a:bodyPr lIns="0" tIns="0" rIns="0" bIns="0" rtlCol="0" anchor="t">
            <a:spAutoFit/>
          </a:bodyPr>
          <a:lstStyle/>
          <a:p>
            <a:pPr algn="ctr">
              <a:lnSpc>
                <a:spcPts val="3216"/>
              </a:lnSpc>
            </a:pPr>
            <a:r>
              <a:rPr lang="en-US" sz="2297">
                <a:solidFill>
                  <a:srgbClr val="FFFFFF"/>
                </a:solidFill>
                <a:latin typeface="Arial"/>
              </a:rPr>
              <a:t>Bu içeriklerin daha fazlasına GÜNAY YAYINLARI Bumerang Konu Anlatımlı Din Kültürü ve Ahlak Bilgisi kitabından ulaşabilirsiniz.</a:t>
            </a:r>
          </a:p>
        </p:txBody>
      </p:sp>
      <p:sp>
        <p:nvSpPr>
          <p:cNvPr id="8" name="TextBox 8"/>
          <p:cNvSpPr txBox="1"/>
          <p:nvPr/>
        </p:nvSpPr>
        <p:spPr>
          <a:xfrm>
            <a:off x="1028700" y="1120770"/>
            <a:ext cx="14255757" cy="2984500"/>
          </a:xfrm>
          <a:prstGeom prst="rect">
            <a:avLst/>
          </a:prstGeom>
        </p:spPr>
        <p:txBody>
          <a:bodyPr lIns="0" tIns="0" rIns="0" bIns="0" rtlCol="0" anchor="t">
            <a:spAutoFit/>
          </a:bodyPr>
          <a:lstStyle/>
          <a:p>
            <a:pPr>
              <a:lnSpc>
                <a:spcPts val="7699"/>
              </a:lnSpc>
            </a:pPr>
            <a:r>
              <a:rPr lang="en-US" sz="5499" dirty="0">
                <a:solidFill>
                  <a:srgbClr val="000000"/>
                </a:solidFill>
                <a:latin typeface="Arial"/>
              </a:rPr>
              <a:t>•Allah (c.c.) </a:t>
            </a:r>
            <a:r>
              <a:rPr lang="en-US" sz="5499" dirty="0" err="1">
                <a:solidFill>
                  <a:srgbClr val="000000"/>
                </a:solidFill>
                <a:latin typeface="Arial"/>
              </a:rPr>
              <a:t>yaratılmış</a:t>
            </a:r>
            <a:r>
              <a:rPr lang="en-US" sz="5499" dirty="0">
                <a:solidFill>
                  <a:srgbClr val="000000"/>
                </a:solidFill>
                <a:latin typeface="Arial"/>
              </a:rPr>
              <a:t> </a:t>
            </a:r>
            <a:r>
              <a:rPr lang="en-US" sz="5499" dirty="0" err="1">
                <a:solidFill>
                  <a:srgbClr val="000000"/>
                </a:solidFill>
                <a:latin typeface="Arial"/>
              </a:rPr>
              <a:t>varlıklar</a:t>
            </a:r>
            <a:r>
              <a:rPr lang="en-US" sz="5499" dirty="0">
                <a:solidFill>
                  <a:srgbClr val="000000"/>
                </a:solidFill>
                <a:latin typeface="Arial"/>
              </a:rPr>
              <a:t> </a:t>
            </a:r>
            <a:r>
              <a:rPr lang="en-US" sz="5499" dirty="0" err="1">
                <a:solidFill>
                  <a:srgbClr val="000000"/>
                </a:solidFill>
                <a:latin typeface="Arial"/>
              </a:rPr>
              <a:t>gibi</a:t>
            </a:r>
            <a:r>
              <a:rPr lang="en-US" sz="5499" dirty="0">
                <a:solidFill>
                  <a:srgbClr val="000000"/>
                </a:solidFill>
                <a:latin typeface="Arial"/>
              </a:rPr>
              <a:t> </a:t>
            </a:r>
            <a:r>
              <a:rPr lang="en-US" sz="5499" dirty="0" err="1">
                <a:solidFill>
                  <a:srgbClr val="000000"/>
                </a:solidFill>
                <a:latin typeface="Arial"/>
              </a:rPr>
              <a:t>aciz</a:t>
            </a:r>
            <a:r>
              <a:rPr lang="en-US" sz="5499" dirty="0">
                <a:solidFill>
                  <a:srgbClr val="000000"/>
                </a:solidFill>
                <a:latin typeface="Arial"/>
              </a:rPr>
              <a:t> </a:t>
            </a:r>
            <a:r>
              <a:rPr lang="en-US" sz="5499" dirty="0" err="1">
                <a:solidFill>
                  <a:srgbClr val="000000"/>
                </a:solidFill>
                <a:latin typeface="Arial"/>
              </a:rPr>
              <a:t>değildir</a:t>
            </a:r>
            <a:r>
              <a:rPr lang="en-US" sz="5499" dirty="0">
                <a:solidFill>
                  <a:srgbClr val="000000"/>
                </a:solidFill>
                <a:latin typeface="Arial"/>
              </a:rPr>
              <a:t>. </a:t>
            </a:r>
            <a:r>
              <a:rPr lang="en-US" sz="5499" dirty="0" err="1">
                <a:solidFill>
                  <a:srgbClr val="000000"/>
                </a:solidFill>
                <a:latin typeface="Arial"/>
              </a:rPr>
              <a:t>Allah’ın</a:t>
            </a:r>
            <a:r>
              <a:rPr lang="en-US" sz="5499" dirty="0">
                <a:solidFill>
                  <a:srgbClr val="000000"/>
                </a:solidFill>
                <a:latin typeface="Arial"/>
              </a:rPr>
              <a:t> (c.c.) </a:t>
            </a:r>
            <a:r>
              <a:rPr lang="en-US" sz="5499" dirty="0" err="1">
                <a:solidFill>
                  <a:srgbClr val="000000"/>
                </a:solidFill>
                <a:latin typeface="Arial"/>
              </a:rPr>
              <a:t>evreni</a:t>
            </a:r>
            <a:r>
              <a:rPr lang="en-US" sz="5499" dirty="0">
                <a:solidFill>
                  <a:srgbClr val="000000"/>
                </a:solidFill>
                <a:latin typeface="Arial"/>
              </a:rPr>
              <a:t> </a:t>
            </a:r>
            <a:r>
              <a:rPr lang="en-US" sz="5499" dirty="0" err="1">
                <a:solidFill>
                  <a:srgbClr val="000000"/>
                </a:solidFill>
                <a:latin typeface="Arial"/>
              </a:rPr>
              <a:t>kuşatan</a:t>
            </a:r>
            <a:r>
              <a:rPr lang="en-US" sz="5499" dirty="0">
                <a:solidFill>
                  <a:srgbClr val="000000"/>
                </a:solidFill>
                <a:latin typeface="Arial"/>
              </a:rPr>
              <a:t> </a:t>
            </a:r>
            <a:r>
              <a:rPr lang="en-US" sz="5499" dirty="0" err="1">
                <a:solidFill>
                  <a:srgbClr val="000000"/>
                </a:solidFill>
                <a:latin typeface="Arial"/>
              </a:rPr>
              <a:t>sonsuz</a:t>
            </a:r>
            <a:r>
              <a:rPr lang="en-US" sz="5499" dirty="0">
                <a:solidFill>
                  <a:srgbClr val="000000"/>
                </a:solidFill>
                <a:latin typeface="Arial"/>
              </a:rPr>
              <a:t> </a:t>
            </a:r>
            <a:r>
              <a:rPr lang="en-US" sz="5499" dirty="0" err="1">
                <a:solidFill>
                  <a:srgbClr val="000000"/>
                </a:solidFill>
                <a:latin typeface="Arial"/>
              </a:rPr>
              <a:t>bir</a:t>
            </a:r>
            <a:r>
              <a:rPr lang="en-US" sz="5499" dirty="0">
                <a:solidFill>
                  <a:srgbClr val="000000"/>
                </a:solidFill>
                <a:latin typeface="Arial"/>
              </a:rPr>
              <a:t> </a:t>
            </a:r>
            <a:r>
              <a:rPr lang="en-US" sz="5499" dirty="0" err="1">
                <a:solidFill>
                  <a:srgbClr val="000000"/>
                </a:solidFill>
                <a:latin typeface="Arial"/>
              </a:rPr>
              <a:t>gücü</a:t>
            </a:r>
            <a:r>
              <a:rPr lang="en-US" sz="5499" dirty="0">
                <a:solidFill>
                  <a:srgbClr val="000000"/>
                </a:solidFill>
                <a:latin typeface="Arial"/>
              </a:rPr>
              <a:t> </a:t>
            </a:r>
            <a:r>
              <a:rPr lang="en-US" sz="5499" dirty="0" err="1">
                <a:solidFill>
                  <a:srgbClr val="000000"/>
                </a:solidFill>
                <a:latin typeface="Arial"/>
              </a:rPr>
              <a:t>bulunmaktadır</a:t>
            </a:r>
            <a:r>
              <a:rPr lang="en-US" sz="5499" dirty="0">
                <a:solidFill>
                  <a:srgbClr val="000000"/>
                </a:solidFill>
                <a:latin typeface="Arial"/>
              </a:rPr>
              <a:t>. </a:t>
            </a:r>
          </a:p>
        </p:txBody>
      </p:sp>
      <p:sp>
        <p:nvSpPr>
          <p:cNvPr id="9" name="TextBox 9"/>
          <p:cNvSpPr txBox="1"/>
          <p:nvPr/>
        </p:nvSpPr>
        <p:spPr>
          <a:xfrm>
            <a:off x="15409606" y="465163"/>
            <a:ext cx="2693161" cy="280135"/>
          </a:xfrm>
          <a:prstGeom prst="rect">
            <a:avLst/>
          </a:prstGeom>
        </p:spPr>
        <p:txBody>
          <a:bodyPr lIns="0" tIns="0" rIns="0" bIns="0" rtlCol="0" anchor="t">
            <a:spAutoFit/>
          </a:bodyPr>
          <a:lstStyle/>
          <a:p>
            <a:pPr algn="r">
              <a:lnSpc>
                <a:spcPts val="1676"/>
              </a:lnSpc>
            </a:pPr>
            <a:r>
              <a:rPr lang="en-US" sz="2235">
                <a:solidFill>
                  <a:srgbClr val="365C7C"/>
                </a:solidFill>
                <a:latin typeface="Arial Bold"/>
              </a:rPr>
              <a:t>mikailokumus</a:t>
            </a:r>
            <a:r>
              <a:rPr lang="en-US" sz="2235">
                <a:solidFill>
                  <a:srgbClr val="F2FAFF"/>
                </a:solidFill>
                <a:latin typeface="Arial Bold"/>
              </a:rPr>
              <a:t>.com</a:t>
            </a:r>
          </a:p>
        </p:txBody>
      </p:sp>
      <p:sp>
        <p:nvSpPr>
          <p:cNvPr id="10" name="TextBox 10"/>
          <p:cNvSpPr txBox="1"/>
          <p:nvPr/>
        </p:nvSpPr>
        <p:spPr>
          <a:xfrm>
            <a:off x="15872749" y="850768"/>
            <a:ext cx="1896818" cy="479552"/>
          </a:xfrm>
          <a:prstGeom prst="rect">
            <a:avLst/>
          </a:prstGeom>
        </p:spPr>
        <p:txBody>
          <a:bodyPr lIns="0" tIns="0" rIns="0" bIns="0" rtlCol="0" anchor="t">
            <a:spAutoFit/>
          </a:bodyPr>
          <a:lstStyle/>
          <a:p>
            <a:pPr algn="ctr">
              <a:lnSpc>
                <a:spcPts val="1743"/>
              </a:lnSpc>
            </a:pPr>
            <a:r>
              <a:rPr lang="en-US" sz="1599">
                <a:solidFill>
                  <a:srgbClr val="F2FAFF"/>
                </a:solidFill>
                <a:latin typeface="Arial"/>
              </a:rPr>
              <a:t>Din Kültürü</a:t>
            </a:r>
          </a:p>
          <a:p>
            <a:pPr algn="ctr">
              <a:lnSpc>
                <a:spcPts val="1743"/>
              </a:lnSpc>
            </a:pPr>
            <a:r>
              <a:rPr lang="en-US" sz="1599">
                <a:solidFill>
                  <a:srgbClr val="F2FAFF"/>
                </a:solidFill>
                <a:latin typeface="Arial"/>
              </a:rPr>
              <a:t>Doküman Dünyası</a:t>
            </a:r>
          </a:p>
        </p:txBody>
      </p:sp>
      <p:sp>
        <p:nvSpPr>
          <p:cNvPr id="11" name="TextBox 11"/>
          <p:cNvSpPr txBox="1"/>
          <p:nvPr/>
        </p:nvSpPr>
        <p:spPr>
          <a:xfrm>
            <a:off x="343093" y="55797"/>
            <a:ext cx="12902777" cy="647282"/>
          </a:xfrm>
          <a:prstGeom prst="rect">
            <a:avLst/>
          </a:prstGeom>
        </p:spPr>
        <p:txBody>
          <a:bodyPr lIns="0" tIns="0" rIns="0" bIns="0" rtlCol="0" anchor="t">
            <a:spAutoFit/>
          </a:bodyPr>
          <a:lstStyle/>
          <a:p>
            <a:pPr>
              <a:lnSpc>
                <a:spcPts val="4748"/>
              </a:lnSpc>
            </a:pPr>
            <a:r>
              <a:rPr lang="en-US" sz="3391">
                <a:solidFill>
                  <a:srgbClr val="F2FAFF"/>
                </a:solidFill>
                <a:latin typeface="Arial Bold"/>
              </a:rPr>
              <a:t>5. SINIF / 1. ÜNİTE: ALLAH İNANCI</a:t>
            </a:r>
          </a:p>
        </p:txBody>
      </p:sp>
      <p:sp>
        <p:nvSpPr>
          <p:cNvPr id="12" name="TextBox 12"/>
          <p:cNvSpPr txBox="1"/>
          <p:nvPr/>
        </p:nvSpPr>
        <p:spPr>
          <a:xfrm>
            <a:off x="5727178" y="4727997"/>
            <a:ext cx="12278768" cy="2012950"/>
          </a:xfrm>
          <a:prstGeom prst="rect">
            <a:avLst/>
          </a:prstGeom>
        </p:spPr>
        <p:txBody>
          <a:bodyPr lIns="0" tIns="0" rIns="0" bIns="0" rtlCol="0" anchor="t">
            <a:spAutoFit/>
          </a:bodyPr>
          <a:lstStyle/>
          <a:p>
            <a:pPr>
              <a:lnSpc>
                <a:spcPts val="7699"/>
              </a:lnSpc>
            </a:pPr>
            <a:r>
              <a:rPr lang="en-US" sz="5499" dirty="0">
                <a:solidFill>
                  <a:srgbClr val="000000"/>
                </a:solidFill>
                <a:latin typeface="Arial"/>
              </a:rPr>
              <a:t>•Allah (c.c.) </a:t>
            </a:r>
            <a:r>
              <a:rPr lang="en-US" sz="5499" dirty="0" err="1">
                <a:solidFill>
                  <a:srgbClr val="000000"/>
                </a:solidFill>
                <a:latin typeface="Arial"/>
              </a:rPr>
              <a:t>hiçbir</a:t>
            </a:r>
            <a:r>
              <a:rPr lang="en-US" sz="5499" dirty="0">
                <a:solidFill>
                  <a:srgbClr val="000000"/>
                </a:solidFill>
                <a:latin typeface="Arial"/>
              </a:rPr>
              <a:t> </a:t>
            </a:r>
            <a:r>
              <a:rPr lang="en-US" sz="5499" dirty="0" err="1">
                <a:solidFill>
                  <a:srgbClr val="000000"/>
                </a:solidFill>
                <a:latin typeface="Arial"/>
              </a:rPr>
              <a:t>şarta</a:t>
            </a:r>
            <a:r>
              <a:rPr lang="en-US" sz="5499" dirty="0">
                <a:solidFill>
                  <a:srgbClr val="000000"/>
                </a:solidFill>
                <a:latin typeface="Arial"/>
              </a:rPr>
              <a:t> </a:t>
            </a:r>
            <a:r>
              <a:rPr lang="en-US" sz="5499" dirty="0" err="1">
                <a:solidFill>
                  <a:srgbClr val="000000"/>
                </a:solidFill>
                <a:latin typeface="Arial"/>
              </a:rPr>
              <a:t>bağlı</a:t>
            </a:r>
            <a:r>
              <a:rPr lang="en-US" sz="5499" dirty="0">
                <a:solidFill>
                  <a:srgbClr val="000000"/>
                </a:solidFill>
                <a:latin typeface="Arial"/>
              </a:rPr>
              <a:t> </a:t>
            </a:r>
            <a:r>
              <a:rPr lang="en-US" sz="5499" dirty="0" err="1">
                <a:solidFill>
                  <a:srgbClr val="000000"/>
                </a:solidFill>
                <a:latin typeface="Arial"/>
              </a:rPr>
              <a:t>olmaksızın</a:t>
            </a:r>
            <a:r>
              <a:rPr lang="en-US" sz="5499" dirty="0">
                <a:solidFill>
                  <a:srgbClr val="000000"/>
                </a:solidFill>
                <a:latin typeface="Arial"/>
              </a:rPr>
              <a:t> </a:t>
            </a:r>
            <a:r>
              <a:rPr lang="en-US" sz="5499" dirty="0" err="1">
                <a:solidFill>
                  <a:srgbClr val="000000"/>
                </a:solidFill>
                <a:latin typeface="Arial"/>
              </a:rPr>
              <a:t>güç</a:t>
            </a:r>
            <a:r>
              <a:rPr lang="en-US" sz="5499" dirty="0">
                <a:solidFill>
                  <a:srgbClr val="000000"/>
                </a:solidFill>
                <a:latin typeface="Arial"/>
              </a:rPr>
              <a:t> </a:t>
            </a:r>
            <a:r>
              <a:rPr lang="en-US" sz="5499" dirty="0" err="1">
                <a:solidFill>
                  <a:srgbClr val="000000"/>
                </a:solidFill>
                <a:latin typeface="Arial"/>
              </a:rPr>
              <a:t>sahibidir</a:t>
            </a:r>
            <a:r>
              <a:rPr lang="en-US" sz="5499" dirty="0">
                <a:solidFill>
                  <a:srgbClr val="000000"/>
                </a:solidFill>
                <a:latin typeface="Arial"/>
              </a:rPr>
              <a:t>.</a:t>
            </a:r>
          </a:p>
        </p:txBody>
      </p:sp>
      <p:sp>
        <p:nvSpPr>
          <p:cNvPr id="13" name="TextBox 13"/>
          <p:cNvSpPr txBox="1"/>
          <p:nvPr/>
        </p:nvSpPr>
        <p:spPr>
          <a:xfrm>
            <a:off x="1028700" y="7363673"/>
            <a:ext cx="16740868" cy="1888594"/>
          </a:xfrm>
          <a:prstGeom prst="rect">
            <a:avLst/>
          </a:prstGeom>
        </p:spPr>
        <p:txBody>
          <a:bodyPr lIns="0" tIns="0" rIns="0" bIns="0" rtlCol="0" anchor="t">
            <a:spAutoFit/>
          </a:bodyPr>
          <a:lstStyle/>
          <a:p>
            <a:pPr>
              <a:lnSpc>
                <a:spcPts val="7699"/>
              </a:lnSpc>
            </a:pPr>
            <a:r>
              <a:rPr lang="en-US" sz="5499" b="1" dirty="0">
                <a:solidFill>
                  <a:srgbClr val="000000"/>
                </a:solidFill>
                <a:latin typeface="Arial"/>
              </a:rPr>
              <a:t>Not</a:t>
            </a:r>
            <a:r>
              <a:rPr lang="en-US" sz="5499" dirty="0">
                <a:solidFill>
                  <a:srgbClr val="000000"/>
                </a:solidFill>
                <a:latin typeface="Arial"/>
              </a:rPr>
              <a:t>: </a:t>
            </a:r>
            <a:r>
              <a:rPr lang="en-US" sz="5499" dirty="0" err="1">
                <a:solidFill>
                  <a:srgbClr val="000000"/>
                </a:solidFill>
                <a:latin typeface="Arial"/>
              </a:rPr>
              <a:t>Aciz</a:t>
            </a:r>
            <a:r>
              <a:rPr lang="en-US" sz="5499" dirty="0">
                <a:solidFill>
                  <a:srgbClr val="000000"/>
                </a:solidFill>
                <a:latin typeface="Arial"/>
              </a:rPr>
              <a:t>: </a:t>
            </a:r>
            <a:r>
              <a:rPr lang="en-US" sz="5499" dirty="0" err="1">
                <a:solidFill>
                  <a:srgbClr val="000000"/>
                </a:solidFill>
                <a:latin typeface="Arial"/>
              </a:rPr>
              <a:t>Zayıf</a:t>
            </a:r>
            <a:r>
              <a:rPr lang="en-US" sz="5499" dirty="0">
                <a:solidFill>
                  <a:srgbClr val="000000"/>
                </a:solidFill>
                <a:latin typeface="Arial"/>
              </a:rPr>
              <a:t>, </a:t>
            </a:r>
            <a:r>
              <a:rPr lang="en-US" sz="5499" dirty="0" err="1">
                <a:solidFill>
                  <a:srgbClr val="000000"/>
                </a:solidFill>
                <a:latin typeface="Arial"/>
              </a:rPr>
              <a:t>gücü</a:t>
            </a:r>
            <a:r>
              <a:rPr lang="en-US" sz="5499" dirty="0">
                <a:solidFill>
                  <a:srgbClr val="000000"/>
                </a:solidFill>
                <a:latin typeface="Arial"/>
              </a:rPr>
              <a:t> </a:t>
            </a:r>
            <a:r>
              <a:rPr lang="en-US" sz="5499" dirty="0" err="1">
                <a:solidFill>
                  <a:srgbClr val="000000"/>
                </a:solidFill>
                <a:latin typeface="Arial"/>
              </a:rPr>
              <a:t>kuvveti</a:t>
            </a:r>
            <a:r>
              <a:rPr lang="en-US" sz="5499" dirty="0">
                <a:solidFill>
                  <a:srgbClr val="000000"/>
                </a:solidFill>
                <a:latin typeface="Arial"/>
              </a:rPr>
              <a:t> </a:t>
            </a:r>
            <a:r>
              <a:rPr lang="en-US" sz="5499" dirty="0" err="1">
                <a:solidFill>
                  <a:srgbClr val="000000"/>
                </a:solidFill>
                <a:latin typeface="Arial"/>
              </a:rPr>
              <a:t>olmayan</a:t>
            </a:r>
            <a:r>
              <a:rPr lang="en-US" sz="5499" dirty="0">
                <a:solidFill>
                  <a:srgbClr val="000000"/>
                </a:solidFill>
                <a:latin typeface="Arial"/>
              </a:rPr>
              <a:t>, </a:t>
            </a:r>
            <a:r>
              <a:rPr lang="en-US" sz="5499" dirty="0" err="1">
                <a:solidFill>
                  <a:srgbClr val="000000"/>
                </a:solidFill>
                <a:latin typeface="Arial"/>
              </a:rPr>
              <a:t>yardıma</a:t>
            </a:r>
            <a:r>
              <a:rPr lang="en-US" sz="5499" dirty="0">
                <a:solidFill>
                  <a:srgbClr val="000000"/>
                </a:solidFill>
                <a:latin typeface="Arial"/>
              </a:rPr>
              <a:t> </a:t>
            </a:r>
            <a:r>
              <a:rPr lang="en-US" sz="5499" dirty="0" err="1">
                <a:solidFill>
                  <a:srgbClr val="000000"/>
                </a:solidFill>
                <a:latin typeface="Arial"/>
              </a:rPr>
              <a:t>muhtaç</a:t>
            </a:r>
            <a:r>
              <a:rPr lang="en-US" sz="5499" dirty="0">
                <a:solidFill>
                  <a:srgbClr val="000000"/>
                </a:solidFill>
                <a:latin typeface="Arial"/>
              </a:rPr>
              <a:t> </a:t>
            </a:r>
            <a:r>
              <a:rPr lang="en-US" sz="5499" dirty="0" err="1">
                <a:solidFill>
                  <a:srgbClr val="000000"/>
                </a:solidFill>
                <a:latin typeface="Arial"/>
              </a:rPr>
              <a:t>anlamına</a:t>
            </a:r>
            <a:r>
              <a:rPr lang="en-US" sz="5499" dirty="0">
                <a:solidFill>
                  <a:srgbClr val="000000"/>
                </a:solidFill>
                <a:latin typeface="Arial"/>
              </a:rPr>
              <a:t> </a:t>
            </a:r>
            <a:r>
              <a:rPr lang="en-US" sz="5499" dirty="0" err="1">
                <a:solidFill>
                  <a:srgbClr val="000000"/>
                </a:solidFill>
                <a:latin typeface="Arial"/>
              </a:rPr>
              <a:t>gelmektedir</a:t>
            </a:r>
            <a:r>
              <a:rPr lang="en-US" sz="5499" dirty="0">
                <a:solidFill>
                  <a:srgbClr val="000000"/>
                </a:solidFill>
                <a:latin typeface="Arial"/>
              </a:rPr>
              <a:t>.</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 calcmode="lin" valueType="num">
                                      <p:cBhvr additive="base">
                                        <p:cTn id="1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 calcmode="lin" valueType="num">
                                      <p:cBhvr additive="base">
                                        <p:cTn id="19"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2FAFF"/>
        </a:solidFill>
        <a:effectLst/>
      </p:bgPr>
    </p:bg>
    <p:spTree>
      <p:nvGrpSpPr>
        <p:cNvPr id="1" name=""/>
        <p:cNvGrpSpPr/>
        <p:nvPr/>
      </p:nvGrpSpPr>
      <p:grpSpPr>
        <a:xfrm>
          <a:off x="0" y="0"/>
          <a:ext cx="0" cy="0"/>
          <a:chOff x="0" y="0"/>
          <a:chExt cx="0" cy="0"/>
        </a:xfrm>
      </p:grpSpPr>
      <p:sp>
        <p:nvSpPr>
          <p:cNvPr id="2" name="Freeform 2"/>
          <p:cNvSpPr/>
          <p:nvPr/>
        </p:nvSpPr>
        <p:spPr>
          <a:xfrm>
            <a:off x="0" y="9638978"/>
            <a:ext cx="18567045" cy="648022"/>
          </a:xfrm>
          <a:custGeom>
            <a:avLst/>
            <a:gdLst/>
            <a:ahLst/>
            <a:cxnLst/>
            <a:rect l="l" t="t" r="r" b="b"/>
            <a:pathLst>
              <a:path w="18567045" h="648022">
                <a:moveTo>
                  <a:pt x="0" y="0"/>
                </a:moveTo>
                <a:lnTo>
                  <a:pt x="18567045" y="0"/>
                </a:lnTo>
                <a:lnTo>
                  <a:pt x="18567045" y="648022"/>
                </a:lnTo>
                <a:lnTo>
                  <a:pt x="0" y="648022"/>
                </a:lnTo>
                <a:lnTo>
                  <a:pt x="0" y="0"/>
                </a:lnTo>
                <a:close/>
              </a:path>
            </a:pathLst>
          </a:custGeom>
          <a:blipFill>
            <a:blip r:embed="rId2"/>
            <a:stretch>
              <a:fillRect t="-378581" b="-1548539"/>
            </a:stretch>
          </a:blipFill>
        </p:spPr>
        <p:txBody>
          <a:bodyPr/>
          <a:lstStyle/>
          <a:p>
            <a:endParaRPr lang="tr-TR"/>
          </a:p>
        </p:txBody>
      </p:sp>
      <p:sp>
        <p:nvSpPr>
          <p:cNvPr id="3" name="Freeform 3"/>
          <p:cNvSpPr/>
          <p:nvPr/>
        </p:nvSpPr>
        <p:spPr>
          <a:xfrm flipV="1">
            <a:off x="15703937" y="-343295"/>
            <a:ext cx="2723586" cy="2464845"/>
          </a:xfrm>
          <a:custGeom>
            <a:avLst/>
            <a:gdLst/>
            <a:ahLst/>
            <a:cxnLst/>
            <a:rect l="l" t="t" r="r" b="b"/>
            <a:pathLst>
              <a:path w="2723586" h="2464845">
                <a:moveTo>
                  <a:pt x="0" y="2464846"/>
                </a:moveTo>
                <a:lnTo>
                  <a:pt x="2723586" y="2464846"/>
                </a:lnTo>
                <a:lnTo>
                  <a:pt x="2723586" y="0"/>
                </a:lnTo>
                <a:lnTo>
                  <a:pt x="0" y="0"/>
                </a:lnTo>
                <a:lnTo>
                  <a:pt x="0" y="2464846"/>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4" name="Freeform 4"/>
          <p:cNvSpPr/>
          <p:nvPr/>
        </p:nvSpPr>
        <p:spPr>
          <a:xfrm>
            <a:off x="0" y="0"/>
            <a:ext cx="18288000" cy="726248"/>
          </a:xfrm>
          <a:custGeom>
            <a:avLst/>
            <a:gdLst/>
            <a:ahLst/>
            <a:cxnLst/>
            <a:rect l="l" t="t" r="r" b="b"/>
            <a:pathLst>
              <a:path w="18288000" h="726248">
                <a:moveTo>
                  <a:pt x="0" y="0"/>
                </a:moveTo>
                <a:lnTo>
                  <a:pt x="18288000" y="0"/>
                </a:lnTo>
                <a:lnTo>
                  <a:pt x="18288000" y="726248"/>
                </a:lnTo>
                <a:lnTo>
                  <a:pt x="0" y="726248"/>
                </a:lnTo>
                <a:lnTo>
                  <a:pt x="0" y="0"/>
                </a:lnTo>
                <a:close/>
              </a:path>
            </a:pathLst>
          </a:custGeom>
          <a:blipFill>
            <a:blip r:embed="rId2"/>
            <a:stretch>
              <a:fillRect l="-762" t="-1370969" r="-762" b="-337803"/>
            </a:stretch>
          </a:blipFill>
        </p:spPr>
        <p:txBody>
          <a:bodyPr/>
          <a:lstStyle/>
          <a:p>
            <a:endParaRPr lang="tr-TR"/>
          </a:p>
        </p:txBody>
      </p:sp>
      <p:sp>
        <p:nvSpPr>
          <p:cNvPr id="5" name="Freeform 5"/>
          <p:cNvSpPr/>
          <p:nvPr/>
        </p:nvSpPr>
        <p:spPr>
          <a:xfrm>
            <a:off x="15284457" y="78546"/>
            <a:ext cx="2721488" cy="1544445"/>
          </a:xfrm>
          <a:custGeom>
            <a:avLst/>
            <a:gdLst/>
            <a:ahLst/>
            <a:cxnLst/>
            <a:rect l="l" t="t" r="r" b="b"/>
            <a:pathLst>
              <a:path w="2721488" h="1544445">
                <a:moveTo>
                  <a:pt x="0" y="0"/>
                </a:moveTo>
                <a:lnTo>
                  <a:pt x="2721489" y="0"/>
                </a:lnTo>
                <a:lnTo>
                  <a:pt x="2721489" y="1544445"/>
                </a:lnTo>
                <a:lnTo>
                  <a:pt x="0" y="154444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6" name="Freeform 6"/>
          <p:cNvSpPr/>
          <p:nvPr/>
        </p:nvSpPr>
        <p:spPr>
          <a:xfrm>
            <a:off x="5540704" y="2823345"/>
            <a:ext cx="7485638" cy="3534885"/>
          </a:xfrm>
          <a:custGeom>
            <a:avLst/>
            <a:gdLst/>
            <a:ahLst/>
            <a:cxnLst/>
            <a:rect l="l" t="t" r="r" b="b"/>
            <a:pathLst>
              <a:path w="7485638" h="3534885">
                <a:moveTo>
                  <a:pt x="0" y="0"/>
                </a:moveTo>
                <a:lnTo>
                  <a:pt x="7485638" y="0"/>
                </a:lnTo>
                <a:lnTo>
                  <a:pt x="7485638" y="3534885"/>
                </a:lnTo>
                <a:lnTo>
                  <a:pt x="0" y="3534885"/>
                </a:lnTo>
                <a:lnTo>
                  <a:pt x="0" y="0"/>
                </a:lnTo>
                <a:close/>
              </a:path>
            </a:pathLst>
          </a:custGeom>
          <a:blipFill>
            <a:blip r:embed="rId7"/>
            <a:stretch>
              <a:fillRect/>
            </a:stretch>
          </a:blipFill>
        </p:spPr>
        <p:txBody>
          <a:bodyPr/>
          <a:lstStyle/>
          <a:p>
            <a:endParaRPr lang="tr-TR"/>
          </a:p>
        </p:txBody>
      </p:sp>
      <p:sp>
        <p:nvSpPr>
          <p:cNvPr id="7" name="Freeform 7"/>
          <p:cNvSpPr/>
          <p:nvPr/>
        </p:nvSpPr>
        <p:spPr>
          <a:xfrm>
            <a:off x="-1418226" y="3537668"/>
            <a:ext cx="7315200" cy="2151888"/>
          </a:xfrm>
          <a:custGeom>
            <a:avLst/>
            <a:gdLst/>
            <a:ahLst/>
            <a:cxnLst/>
            <a:rect l="l" t="t" r="r" b="b"/>
            <a:pathLst>
              <a:path w="7315200" h="2151888">
                <a:moveTo>
                  <a:pt x="0" y="0"/>
                </a:moveTo>
                <a:lnTo>
                  <a:pt x="7315200" y="0"/>
                </a:lnTo>
                <a:lnTo>
                  <a:pt x="7315200" y="2151888"/>
                </a:lnTo>
                <a:lnTo>
                  <a:pt x="0" y="215188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tr-TR"/>
          </a:p>
        </p:txBody>
      </p:sp>
      <p:sp>
        <p:nvSpPr>
          <p:cNvPr id="8" name="TextBox 8"/>
          <p:cNvSpPr txBox="1"/>
          <p:nvPr/>
        </p:nvSpPr>
        <p:spPr>
          <a:xfrm>
            <a:off x="3004616" y="1244595"/>
            <a:ext cx="12278768" cy="2012950"/>
          </a:xfrm>
          <a:prstGeom prst="rect">
            <a:avLst/>
          </a:prstGeom>
        </p:spPr>
        <p:txBody>
          <a:bodyPr lIns="0" tIns="0" rIns="0" bIns="0" rtlCol="0" anchor="t">
            <a:spAutoFit/>
          </a:bodyPr>
          <a:lstStyle/>
          <a:p>
            <a:pPr algn="ctr">
              <a:lnSpc>
                <a:spcPts val="7699"/>
              </a:lnSpc>
            </a:pPr>
            <a:r>
              <a:rPr lang="en-US" sz="5499" dirty="0" err="1">
                <a:solidFill>
                  <a:srgbClr val="000000"/>
                </a:solidFill>
                <a:latin typeface="Arial"/>
              </a:rPr>
              <a:t>Allah’ın</a:t>
            </a:r>
            <a:r>
              <a:rPr lang="en-US" sz="5499" dirty="0">
                <a:solidFill>
                  <a:srgbClr val="000000"/>
                </a:solidFill>
                <a:latin typeface="Arial"/>
              </a:rPr>
              <a:t> (c.c.) her </a:t>
            </a:r>
            <a:r>
              <a:rPr lang="en-US" sz="5499" dirty="0" err="1">
                <a:solidFill>
                  <a:srgbClr val="000000"/>
                </a:solidFill>
                <a:latin typeface="Arial"/>
              </a:rPr>
              <a:t>şeye</a:t>
            </a:r>
            <a:r>
              <a:rPr lang="en-US" sz="5499" dirty="0">
                <a:solidFill>
                  <a:srgbClr val="000000"/>
                </a:solidFill>
                <a:latin typeface="Arial"/>
              </a:rPr>
              <a:t> </a:t>
            </a:r>
            <a:r>
              <a:rPr lang="en-US" sz="5499" dirty="0" err="1">
                <a:solidFill>
                  <a:srgbClr val="000000"/>
                </a:solidFill>
                <a:latin typeface="Arial"/>
              </a:rPr>
              <a:t>gücü</a:t>
            </a:r>
            <a:r>
              <a:rPr lang="en-US" sz="5499" dirty="0">
                <a:solidFill>
                  <a:srgbClr val="000000"/>
                </a:solidFill>
                <a:latin typeface="Arial"/>
              </a:rPr>
              <a:t> </a:t>
            </a:r>
            <a:r>
              <a:rPr lang="en-US" sz="5499" dirty="0" err="1">
                <a:solidFill>
                  <a:srgbClr val="000000"/>
                </a:solidFill>
                <a:latin typeface="Arial"/>
              </a:rPr>
              <a:t>yeten</a:t>
            </a:r>
            <a:r>
              <a:rPr lang="en-US" sz="5499" dirty="0">
                <a:solidFill>
                  <a:srgbClr val="000000"/>
                </a:solidFill>
                <a:latin typeface="Arial"/>
              </a:rPr>
              <a:t> </a:t>
            </a:r>
            <a:r>
              <a:rPr lang="en-US" sz="5499" dirty="0" err="1">
                <a:solidFill>
                  <a:srgbClr val="000000"/>
                </a:solidFill>
                <a:latin typeface="Arial"/>
              </a:rPr>
              <a:t>anlamındaki</a:t>
            </a:r>
            <a:r>
              <a:rPr lang="en-US" sz="5499" dirty="0">
                <a:solidFill>
                  <a:srgbClr val="000000"/>
                </a:solidFill>
                <a:latin typeface="Arial"/>
              </a:rPr>
              <a:t> </a:t>
            </a:r>
            <a:r>
              <a:rPr lang="en-US" sz="5499" dirty="0" err="1">
                <a:solidFill>
                  <a:srgbClr val="000000"/>
                </a:solidFill>
                <a:latin typeface="Arial"/>
              </a:rPr>
              <a:t>ismine</a:t>
            </a:r>
            <a:r>
              <a:rPr lang="en-US" sz="5499" dirty="0">
                <a:solidFill>
                  <a:srgbClr val="000000"/>
                </a:solidFill>
                <a:latin typeface="Arial"/>
              </a:rPr>
              <a:t> “el-</a:t>
            </a:r>
            <a:r>
              <a:rPr lang="en-US" sz="5499" dirty="0" err="1">
                <a:solidFill>
                  <a:srgbClr val="000000"/>
                </a:solidFill>
                <a:latin typeface="Arial"/>
              </a:rPr>
              <a:t>Kâdir</a:t>
            </a:r>
            <a:r>
              <a:rPr lang="en-US" sz="5499" dirty="0">
                <a:solidFill>
                  <a:srgbClr val="000000"/>
                </a:solidFill>
                <a:latin typeface="Arial"/>
              </a:rPr>
              <a:t>” </a:t>
            </a:r>
            <a:r>
              <a:rPr lang="en-US" sz="5499" dirty="0" err="1">
                <a:solidFill>
                  <a:srgbClr val="000000"/>
                </a:solidFill>
                <a:latin typeface="Arial"/>
              </a:rPr>
              <a:t>denir</a:t>
            </a:r>
            <a:r>
              <a:rPr lang="en-US" sz="5499" dirty="0">
                <a:solidFill>
                  <a:srgbClr val="000000"/>
                </a:solidFill>
                <a:latin typeface="Arial"/>
              </a:rPr>
              <a:t>.</a:t>
            </a:r>
          </a:p>
        </p:txBody>
      </p:sp>
      <p:sp>
        <p:nvSpPr>
          <p:cNvPr id="9" name="TextBox 9"/>
          <p:cNvSpPr txBox="1"/>
          <p:nvPr/>
        </p:nvSpPr>
        <p:spPr>
          <a:xfrm>
            <a:off x="495866" y="9729083"/>
            <a:ext cx="17296268" cy="436944"/>
          </a:xfrm>
          <a:prstGeom prst="rect">
            <a:avLst/>
          </a:prstGeom>
        </p:spPr>
        <p:txBody>
          <a:bodyPr lIns="0" tIns="0" rIns="0" bIns="0" rtlCol="0" anchor="t">
            <a:spAutoFit/>
          </a:bodyPr>
          <a:lstStyle/>
          <a:p>
            <a:pPr algn="ctr">
              <a:lnSpc>
                <a:spcPts val="3216"/>
              </a:lnSpc>
            </a:pPr>
            <a:r>
              <a:rPr lang="en-US" sz="2297">
                <a:solidFill>
                  <a:srgbClr val="FFFFFF"/>
                </a:solidFill>
                <a:latin typeface="Arial"/>
              </a:rPr>
              <a:t>Bu içeriklerin daha fazlasına GÜNAY YAYINLARI Bumerang Konu Anlatımlı Din Kültürü ve Ahlak Bilgisi kitabından ulaşabilirsiniz.</a:t>
            </a:r>
          </a:p>
        </p:txBody>
      </p:sp>
      <p:sp>
        <p:nvSpPr>
          <p:cNvPr id="10" name="TextBox 10"/>
          <p:cNvSpPr txBox="1"/>
          <p:nvPr/>
        </p:nvSpPr>
        <p:spPr>
          <a:xfrm>
            <a:off x="15409606" y="465163"/>
            <a:ext cx="2693161" cy="280135"/>
          </a:xfrm>
          <a:prstGeom prst="rect">
            <a:avLst/>
          </a:prstGeom>
        </p:spPr>
        <p:txBody>
          <a:bodyPr lIns="0" tIns="0" rIns="0" bIns="0" rtlCol="0" anchor="t">
            <a:spAutoFit/>
          </a:bodyPr>
          <a:lstStyle/>
          <a:p>
            <a:pPr algn="r">
              <a:lnSpc>
                <a:spcPts val="1676"/>
              </a:lnSpc>
            </a:pPr>
            <a:r>
              <a:rPr lang="en-US" sz="2235">
                <a:solidFill>
                  <a:srgbClr val="365C7C"/>
                </a:solidFill>
                <a:latin typeface="Arial Bold"/>
              </a:rPr>
              <a:t>mikailokumus</a:t>
            </a:r>
            <a:r>
              <a:rPr lang="en-US" sz="2235">
                <a:solidFill>
                  <a:srgbClr val="F2FAFF"/>
                </a:solidFill>
                <a:latin typeface="Arial Bold"/>
              </a:rPr>
              <a:t>.com</a:t>
            </a:r>
          </a:p>
        </p:txBody>
      </p:sp>
      <p:sp>
        <p:nvSpPr>
          <p:cNvPr id="11" name="TextBox 11"/>
          <p:cNvSpPr txBox="1"/>
          <p:nvPr/>
        </p:nvSpPr>
        <p:spPr>
          <a:xfrm>
            <a:off x="15872749" y="850768"/>
            <a:ext cx="1896818" cy="479552"/>
          </a:xfrm>
          <a:prstGeom prst="rect">
            <a:avLst/>
          </a:prstGeom>
        </p:spPr>
        <p:txBody>
          <a:bodyPr lIns="0" tIns="0" rIns="0" bIns="0" rtlCol="0" anchor="t">
            <a:spAutoFit/>
          </a:bodyPr>
          <a:lstStyle/>
          <a:p>
            <a:pPr algn="ctr">
              <a:lnSpc>
                <a:spcPts val="1743"/>
              </a:lnSpc>
            </a:pPr>
            <a:r>
              <a:rPr lang="en-US" sz="1599">
                <a:solidFill>
                  <a:srgbClr val="F2FAFF"/>
                </a:solidFill>
                <a:latin typeface="Arial"/>
              </a:rPr>
              <a:t>Din Kültürü</a:t>
            </a:r>
          </a:p>
          <a:p>
            <a:pPr algn="ctr">
              <a:lnSpc>
                <a:spcPts val="1743"/>
              </a:lnSpc>
            </a:pPr>
            <a:r>
              <a:rPr lang="en-US" sz="1599">
                <a:solidFill>
                  <a:srgbClr val="F2FAFF"/>
                </a:solidFill>
                <a:latin typeface="Arial"/>
              </a:rPr>
              <a:t>Doküman Dünyası</a:t>
            </a:r>
          </a:p>
        </p:txBody>
      </p:sp>
      <p:sp>
        <p:nvSpPr>
          <p:cNvPr id="12" name="TextBox 12"/>
          <p:cNvSpPr txBox="1"/>
          <p:nvPr/>
        </p:nvSpPr>
        <p:spPr>
          <a:xfrm>
            <a:off x="343093" y="55797"/>
            <a:ext cx="12902777" cy="647282"/>
          </a:xfrm>
          <a:prstGeom prst="rect">
            <a:avLst/>
          </a:prstGeom>
        </p:spPr>
        <p:txBody>
          <a:bodyPr lIns="0" tIns="0" rIns="0" bIns="0" rtlCol="0" anchor="t">
            <a:spAutoFit/>
          </a:bodyPr>
          <a:lstStyle/>
          <a:p>
            <a:pPr>
              <a:lnSpc>
                <a:spcPts val="4748"/>
              </a:lnSpc>
            </a:pPr>
            <a:r>
              <a:rPr lang="en-US" sz="3391">
                <a:solidFill>
                  <a:srgbClr val="F2FAFF"/>
                </a:solidFill>
                <a:latin typeface="Arial Bold"/>
              </a:rPr>
              <a:t>5. SINIF / 1. ÜNİTE: ALLAH İNANCI</a:t>
            </a:r>
          </a:p>
        </p:txBody>
      </p:sp>
      <p:sp>
        <p:nvSpPr>
          <p:cNvPr id="13" name="TextBox 13"/>
          <p:cNvSpPr txBox="1"/>
          <p:nvPr/>
        </p:nvSpPr>
        <p:spPr>
          <a:xfrm>
            <a:off x="3004616" y="5760129"/>
            <a:ext cx="12278768" cy="2984500"/>
          </a:xfrm>
          <a:prstGeom prst="rect">
            <a:avLst/>
          </a:prstGeom>
        </p:spPr>
        <p:txBody>
          <a:bodyPr lIns="0" tIns="0" rIns="0" bIns="0" rtlCol="0" anchor="t">
            <a:spAutoFit/>
          </a:bodyPr>
          <a:lstStyle/>
          <a:p>
            <a:pPr algn="ctr">
              <a:lnSpc>
                <a:spcPts val="7699"/>
              </a:lnSpc>
            </a:pPr>
            <a:r>
              <a:rPr lang="en-US" sz="5499" dirty="0" err="1">
                <a:solidFill>
                  <a:srgbClr val="000000"/>
                </a:solidFill>
                <a:latin typeface="Arial"/>
              </a:rPr>
              <a:t>Allah’ın</a:t>
            </a:r>
            <a:r>
              <a:rPr lang="en-US" sz="5499" dirty="0">
                <a:solidFill>
                  <a:srgbClr val="000000"/>
                </a:solidFill>
                <a:latin typeface="Arial"/>
              </a:rPr>
              <a:t> (c.c.) her </a:t>
            </a:r>
            <a:r>
              <a:rPr lang="en-US" sz="5499" dirty="0" err="1">
                <a:solidFill>
                  <a:srgbClr val="000000"/>
                </a:solidFill>
                <a:latin typeface="Arial"/>
              </a:rPr>
              <a:t>şeye</a:t>
            </a:r>
            <a:r>
              <a:rPr lang="en-US" sz="5499" dirty="0">
                <a:solidFill>
                  <a:srgbClr val="000000"/>
                </a:solidFill>
                <a:latin typeface="Arial"/>
              </a:rPr>
              <a:t> </a:t>
            </a:r>
            <a:r>
              <a:rPr lang="en-US" sz="5499" dirty="0" err="1">
                <a:solidFill>
                  <a:srgbClr val="000000"/>
                </a:solidFill>
                <a:latin typeface="Arial"/>
              </a:rPr>
              <a:t>güç</a:t>
            </a:r>
            <a:r>
              <a:rPr lang="en-US" sz="5499" dirty="0">
                <a:solidFill>
                  <a:srgbClr val="000000"/>
                </a:solidFill>
                <a:latin typeface="Arial"/>
              </a:rPr>
              <a:t> </a:t>
            </a:r>
            <a:r>
              <a:rPr lang="en-US" sz="5499" dirty="0" err="1">
                <a:solidFill>
                  <a:srgbClr val="000000"/>
                </a:solidFill>
                <a:latin typeface="Arial"/>
              </a:rPr>
              <a:t>yetirmesine</a:t>
            </a:r>
            <a:r>
              <a:rPr lang="en-US" sz="5499" dirty="0">
                <a:solidFill>
                  <a:srgbClr val="000000"/>
                </a:solidFill>
                <a:latin typeface="Arial"/>
              </a:rPr>
              <a:t>, </a:t>
            </a:r>
            <a:r>
              <a:rPr lang="en-US" sz="5499" dirty="0" err="1">
                <a:solidFill>
                  <a:srgbClr val="000000"/>
                </a:solidFill>
                <a:latin typeface="Arial"/>
              </a:rPr>
              <a:t>sonsuz</a:t>
            </a:r>
            <a:r>
              <a:rPr lang="en-US" sz="5499" dirty="0">
                <a:solidFill>
                  <a:srgbClr val="000000"/>
                </a:solidFill>
                <a:latin typeface="Arial"/>
              </a:rPr>
              <a:t> </a:t>
            </a:r>
            <a:r>
              <a:rPr lang="en-US" sz="5499" dirty="0" err="1">
                <a:solidFill>
                  <a:srgbClr val="000000"/>
                </a:solidFill>
                <a:latin typeface="Arial"/>
              </a:rPr>
              <a:t>güç</a:t>
            </a:r>
            <a:r>
              <a:rPr lang="en-US" sz="5499" dirty="0">
                <a:solidFill>
                  <a:srgbClr val="000000"/>
                </a:solidFill>
                <a:latin typeface="Arial"/>
              </a:rPr>
              <a:t> </a:t>
            </a:r>
            <a:r>
              <a:rPr lang="en-US" sz="5499" dirty="0" err="1">
                <a:solidFill>
                  <a:srgbClr val="000000"/>
                </a:solidFill>
                <a:latin typeface="Arial"/>
              </a:rPr>
              <a:t>sahibi</a:t>
            </a:r>
            <a:r>
              <a:rPr lang="en-US" sz="5499" dirty="0">
                <a:solidFill>
                  <a:srgbClr val="000000"/>
                </a:solidFill>
                <a:latin typeface="Arial"/>
              </a:rPr>
              <a:t> </a:t>
            </a:r>
            <a:r>
              <a:rPr lang="en-US" sz="5499" dirty="0" err="1">
                <a:solidFill>
                  <a:srgbClr val="000000"/>
                </a:solidFill>
                <a:latin typeface="Arial"/>
              </a:rPr>
              <a:t>olmasına</a:t>
            </a:r>
            <a:r>
              <a:rPr lang="en-US" sz="5499" dirty="0">
                <a:solidFill>
                  <a:srgbClr val="000000"/>
                </a:solidFill>
                <a:latin typeface="Arial"/>
              </a:rPr>
              <a:t> “</a:t>
            </a:r>
            <a:r>
              <a:rPr lang="en-US" sz="5499" dirty="0" err="1">
                <a:solidFill>
                  <a:srgbClr val="000000"/>
                </a:solidFill>
                <a:latin typeface="Arial"/>
              </a:rPr>
              <a:t>Kudret</a:t>
            </a:r>
            <a:r>
              <a:rPr lang="en-US" sz="5499" dirty="0">
                <a:solidFill>
                  <a:srgbClr val="000000"/>
                </a:solidFill>
                <a:latin typeface="Arial"/>
              </a:rPr>
              <a:t>” </a:t>
            </a:r>
            <a:r>
              <a:rPr lang="en-US" sz="5499" dirty="0" err="1">
                <a:solidFill>
                  <a:srgbClr val="000000"/>
                </a:solidFill>
                <a:latin typeface="Arial"/>
              </a:rPr>
              <a:t>denir</a:t>
            </a:r>
            <a:r>
              <a:rPr lang="en-US" sz="5499" dirty="0">
                <a:solidFill>
                  <a:srgbClr val="000000"/>
                </a:solidFill>
                <a:latin typeface="Arial"/>
              </a:rPr>
              <a:t>.</a:t>
            </a:r>
          </a:p>
        </p:txBody>
      </p:sp>
      <p:sp>
        <p:nvSpPr>
          <p:cNvPr id="14" name="Freeform 14"/>
          <p:cNvSpPr/>
          <p:nvPr/>
        </p:nvSpPr>
        <p:spPr>
          <a:xfrm flipH="1">
            <a:off x="12606822" y="3514844"/>
            <a:ext cx="7315200" cy="2151888"/>
          </a:xfrm>
          <a:custGeom>
            <a:avLst/>
            <a:gdLst/>
            <a:ahLst/>
            <a:cxnLst/>
            <a:rect l="l" t="t" r="r" b="b"/>
            <a:pathLst>
              <a:path w="7315200" h="2151888">
                <a:moveTo>
                  <a:pt x="7315200" y="0"/>
                </a:moveTo>
                <a:lnTo>
                  <a:pt x="0" y="0"/>
                </a:lnTo>
                <a:lnTo>
                  <a:pt x="0" y="2151888"/>
                </a:lnTo>
                <a:lnTo>
                  <a:pt x="7315200" y="2151888"/>
                </a:lnTo>
                <a:lnTo>
                  <a:pt x="731520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tr-T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2FAFF"/>
        </a:solidFill>
        <a:effectLst/>
      </p:bgPr>
    </p:bg>
    <p:spTree>
      <p:nvGrpSpPr>
        <p:cNvPr id="1" name=""/>
        <p:cNvGrpSpPr/>
        <p:nvPr/>
      </p:nvGrpSpPr>
      <p:grpSpPr>
        <a:xfrm>
          <a:off x="0" y="0"/>
          <a:ext cx="0" cy="0"/>
          <a:chOff x="0" y="0"/>
          <a:chExt cx="0" cy="0"/>
        </a:xfrm>
      </p:grpSpPr>
      <p:sp>
        <p:nvSpPr>
          <p:cNvPr id="2" name="Freeform 2"/>
          <p:cNvSpPr/>
          <p:nvPr/>
        </p:nvSpPr>
        <p:spPr>
          <a:xfrm>
            <a:off x="0" y="9638978"/>
            <a:ext cx="18567045" cy="648022"/>
          </a:xfrm>
          <a:custGeom>
            <a:avLst/>
            <a:gdLst/>
            <a:ahLst/>
            <a:cxnLst/>
            <a:rect l="l" t="t" r="r" b="b"/>
            <a:pathLst>
              <a:path w="18567045" h="648022">
                <a:moveTo>
                  <a:pt x="0" y="0"/>
                </a:moveTo>
                <a:lnTo>
                  <a:pt x="18567045" y="0"/>
                </a:lnTo>
                <a:lnTo>
                  <a:pt x="18567045" y="648022"/>
                </a:lnTo>
                <a:lnTo>
                  <a:pt x="0" y="648022"/>
                </a:lnTo>
                <a:lnTo>
                  <a:pt x="0" y="0"/>
                </a:lnTo>
                <a:close/>
              </a:path>
            </a:pathLst>
          </a:custGeom>
          <a:blipFill>
            <a:blip r:embed="rId2"/>
            <a:stretch>
              <a:fillRect t="-378581" b="-1548539"/>
            </a:stretch>
          </a:blipFill>
        </p:spPr>
        <p:txBody>
          <a:bodyPr/>
          <a:lstStyle/>
          <a:p>
            <a:endParaRPr lang="tr-TR"/>
          </a:p>
        </p:txBody>
      </p:sp>
      <p:sp>
        <p:nvSpPr>
          <p:cNvPr id="3" name="Freeform 3"/>
          <p:cNvSpPr/>
          <p:nvPr/>
        </p:nvSpPr>
        <p:spPr>
          <a:xfrm flipV="1">
            <a:off x="15703937" y="-343295"/>
            <a:ext cx="2723586" cy="2464845"/>
          </a:xfrm>
          <a:custGeom>
            <a:avLst/>
            <a:gdLst/>
            <a:ahLst/>
            <a:cxnLst/>
            <a:rect l="l" t="t" r="r" b="b"/>
            <a:pathLst>
              <a:path w="2723586" h="2464845">
                <a:moveTo>
                  <a:pt x="0" y="2464846"/>
                </a:moveTo>
                <a:lnTo>
                  <a:pt x="2723586" y="2464846"/>
                </a:lnTo>
                <a:lnTo>
                  <a:pt x="2723586" y="0"/>
                </a:lnTo>
                <a:lnTo>
                  <a:pt x="0" y="0"/>
                </a:lnTo>
                <a:lnTo>
                  <a:pt x="0" y="2464846"/>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4" name="Freeform 4"/>
          <p:cNvSpPr/>
          <p:nvPr/>
        </p:nvSpPr>
        <p:spPr>
          <a:xfrm>
            <a:off x="0" y="0"/>
            <a:ext cx="18288000" cy="726248"/>
          </a:xfrm>
          <a:custGeom>
            <a:avLst/>
            <a:gdLst/>
            <a:ahLst/>
            <a:cxnLst/>
            <a:rect l="l" t="t" r="r" b="b"/>
            <a:pathLst>
              <a:path w="18288000" h="726248">
                <a:moveTo>
                  <a:pt x="0" y="0"/>
                </a:moveTo>
                <a:lnTo>
                  <a:pt x="18288000" y="0"/>
                </a:lnTo>
                <a:lnTo>
                  <a:pt x="18288000" y="726248"/>
                </a:lnTo>
                <a:lnTo>
                  <a:pt x="0" y="726248"/>
                </a:lnTo>
                <a:lnTo>
                  <a:pt x="0" y="0"/>
                </a:lnTo>
                <a:close/>
              </a:path>
            </a:pathLst>
          </a:custGeom>
          <a:blipFill>
            <a:blip r:embed="rId2"/>
            <a:stretch>
              <a:fillRect l="-762" t="-1370969" r="-762" b="-337803"/>
            </a:stretch>
          </a:blipFill>
        </p:spPr>
        <p:txBody>
          <a:bodyPr/>
          <a:lstStyle/>
          <a:p>
            <a:endParaRPr lang="tr-TR"/>
          </a:p>
        </p:txBody>
      </p:sp>
      <p:sp>
        <p:nvSpPr>
          <p:cNvPr id="5" name="Freeform 5"/>
          <p:cNvSpPr/>
          <p:nvPr/>
        </p:nvSpPr>
        <p:spPr>
          <a:xfrm>
            <a:off x="15284457" y="78546"/>
            <a:ext cx="2721488" cy="1544445"/>
          </a:xfrm>
          <a:custGeom>
            <a:avLst/>
            <a:gdLst/>
            <a:ahLst/>
            <a:cxnLst/>
            <a:rect l="l" t="t" r="r" b="b"/>
            <a:pathLst>
              <a:path w="2721488" h="1544445">
                <a:moveTo>
                  <a:pt x="0" y="0"/>
                </a:moveTo>
                <a:lnTo>
                  <a:pt x="2721489" y="0"/>
                </a:lnTo>
                <a:lnTo>
                  <a:pt x="2721489" y="1544445"/>
                </a:lnTo>
                <a:lnTo>
                  <a:pt x="0" y="154444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6" name="Freeform 6"/>
          <p:cNvSpPr/>
          <p:nvPr/>
        </p:nvSpPr>
        <p:spPr>
          <a:xfrm>
            <a:off x="7753057" y="850768"/>
            <a:ext cx="2781886" cy="1919501"/>
          </a:xfrm>
          <a:custGeom>
            <a:avLst/>
            <a:gdLst/>
            <a:ahLst/>
            <a:cxnLst/>
            <a:rect l="l" t="t" r="r" b="b"/>
            <a:pathLst>
              <a:path w="2781886" h="1919501">
                <a:moveTo>
                  <a:pt x="0" y="0"/>
                </a:moveTo>
                <a:lnTo>
                  <a:pt x="2781886" y="0"/>
                </a:lnTo>
                <a:lnTo>
                  <a:pt x="2781886" y="1919501"/>
                </a:lnTo>
                <a:lnTo>
                  <a:pt x="0" y="191950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7" name="Freeform 7"/>
          <p:cNvSpPr/>
          <p:nvPr/>
        </p:nvSpPr>
        <p:spPr>
          <a:xfrm>
            <a:off x="3136881" y="4851761"/>
            <a:ext cx="7315200" cy="4087368"/>
          </a:xfrm>
          <a:custGeom>
            <a:avLst/>
            <a:gdLst/>
            <a:ahLst/>
            <a:cxnLst/>
            <a:rect l="l" t="t" r="r" b="b"/>
            <a:pathLst>
              <a:path w="7315200" h="4087368">
                <a:moveTo>
                  <a:pt x="0" y="0"/>
                </a:moveTo>
                <a:lnTo>
                  <a:pt x="7315200" y="0"/>
                </a:lnTo>
                <a:lnTo>
                  <a:pt x="7315200" y="4087368"/>
                </a:lnTo>
                <a:lnTo>
                  <a:pt x="0" y="408736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tr-TR"/>
          </a:p>
        </p:txBody>
      </p:sp>
      <p:sp>
        <p:nvSpPr>
          <p:cNvPr id="8" name="TextBox 8"/>
          <p:cNvSpPr txBox="1"/>
          <p:nvPr/>
        </p:nvSpPr>
        <p:spPr>
          <a:xfrm>
            <a:off x="524023" y="2827419"/>
            <a:ext cx="17239954" cy="2730500"/>
          </a:xfrm>
          <a:prstGeom prst="rect">
            <a:avLst/>
          </a:prstGeom>
        </p:spPr>
        <p:txBody>
          <a:bodyPr lIns="0" tIns="0" rIns="0" bIns="0" rtlCol="0" anchor="t">
            <a:spAutoFit/>
          </a:bodyPr>
          <a:lstStyle/>
          <a:p>
            <a:pPr algn="ctr">
              <a:lnSpc>
                <a:spcPts val="7000"/>
              </a:lnSpc>
            </a:pPr>
            <a:r>
              <a:rPr lang="en-US" sz="5000" dirty="0">
                <a:solidFill>
                  <a:srgbClr val="000000"/>
                </a:solidFill>
                <a:latin typeface="Arial"/>
              </a:rPr>
              <a:t>“</a:t>
            </a:r>
            <a:r>
              <a:rPr lang="en-US" sz="5000" dirty="0" err="1">
                <a:solidFill>
                  <a:srgbClr val="000000"/>
                </a:solidFill>
                <a:latin typeface="Arial"/>
              </a:rPr>
              <a:t>Göklerin</a:t>
            </a:r>
            <a:r>
              <a:rPr lang="en-US" sz="5000" dirty="0">
                <a:solidFill>
                  <a:srgbClr val="000000"/>
                </a:solidFill>
                <a:latin typeface="Arial"/>
              </a:rPr>
              <a:t>, </a:t>
            </a:r>
            <a:r>
              <a:rPr lang="en-US" sz="5000" dirty="0" err="1">
                <a:solidFill>
                  <a:srgbClr val="000000"/>
                </a:solidFill>
                <a:latin typeface="Arial"/>
              </a:rPr>
              <a:t>yerin</a:t>
            </a:r>
            <a:r>
              <a:rPr lang="en-US" sz="5000" dirty="0">
                <a:solidFill>
                  <a:srgbClr val="000000"/>
                </a:solidFill>
                <a:latin typeface="Arial"/>
              </a:rPr>
              <a:t> </a:t>
            </a:r>
            <a:r>
              <a:rPr lang="en-US" sz="5000" dirty="0" err="1">
                <a:solidFill>
                  <a:srgbClr val="000000"/>
                </a:solidFill>
                <a:latin typeface="Arial"/>
              </a:rPr>
              <a:t>ve</a:t>
            </a:r>
            <a:r>
              <a:rPr lang="en-US" sz="5000" dirty="0">
                <a:solidFill>
                  <a:srgbClr val="000000"/>
                </a:solidFill>
                <a:latin typeface="Arial"/>
              </a:rPr>
              <a:t> </a:t>
            </a:r>
            <a:r>
              <a:rPr lang="en-US" sz="5000" dirty="0" err="1">
                <a:solidFill>
                  <a:srgbClr val="000000"/>
                </a:solidFill>
                <a:latin typeface="Arial"/>
              </a:rPr>
              <a:t>bunlardaki</a:t>
            </a:r>
            <a:r>
              <a:rPr lang="en-US" sz="5000" dirty="0">
                <a:solidFill>
                  <a:srgbClr val="000000"/>
                </a:solidFill>
                <a:latin typeface="Arial"/>
              </a:rPr>
              <a:t> her </a:t>
            </a:r>
            <a:r>
              <a:rPr lang="en-US" sz="5000" dirty="0" err="1">
                <a:solidFill>
                  <a:srgbClr val="000000"/>
                </a:solidFill>
                <a:latin typeface="Arial"/>
              </a:rPr>
              <a:t>şeyin</a:t>
            </a:r>
            <a:r>
              <a:rPr lang="en-US" sz="5000" dirty="0">
                <a:solidFill>
                  <a:srgbClr val="000000"/>
                </a:solidFill>
                <a:latin typeface="Arial"/>
              </a:rPr>
              <a:t> </a:t>
            </a:r>
            <a:r>
              <a:rPr lang="en-US" sz="5000" dirty="0" err="1">
                <a:solidFill>
                  <a:srgbClr val="000000"/>
                </a:solidFill>
                <a:latin typeface="Arial"/>
              </a:rPr>
              <a:t>hükümranlığı</a:t>
            </a:r>
            <a:r>
              <a:rPr lang="en-US" sz="5000" dirty="0">
                <a:solidFill>
                  <a:srgbClr val="000000"/>
                </a:solidFill>
                <a:latin typeface="Arial"/>
              </a:rPr>
              <a:t> </a:t>
            </a:r>
            <a:r>
              <a:rPr lang="en-US" sz="5000" dirty="0" err="1">
                <a:solidFill>
                  <a:srgbClr val="000000"/>
                </a:solidFill>
                <a:latin typeface="Arial"/>
              </a:rPr>
              <a:t>yalnızca</a:t>
            </a:r>
            <a:r>
              <a:rPr lang="en-US" sz="5000" dirty="0">
                <a:solidFill>
                  <a:srgbClr val="000000"/>
                </a:solidFill>
                <a:latin typeface="Arial"/>
              </a:rPr>
              <a:t> </a:t>
            </a:r>
            <a:r>
              <a:rPr lang="en-US" sz="5000" dirty="0" err="1">
                <a:solidFill>
                  <a:srgbClr val="000000"/>
                </a:solidFill>
                <a:latin typeface="Arial"/>
              </a:rPr>
              <a:t>Allah’ındır</a:t>
            </a:r>
            <a:r>
              <a:rPr lang="en-US" sz="5000" dirty="0">
                <a:solidFill>
                  <a:srgbClr val="000000"/>
                </a:solidFill>
                <a:latin typeface="Arial"/>
              </a:rPr>
              <a:t>. O her </a:t>
            </a:r>
            <a:r>
              <a:rPr lang="en-US" sz="5000" dirty="0" err="1">
                <a:solidFill>
                  <a:srgbClr val="000000"/>
                </a:solidFill>
                <a:latin typeface="Arial"/>
              </a:rPr>
              <a:t>şeye</a:t>
            </a:r>
            <a:r>
              <a:rPr lang="en-US" sz="5000" dirty="0">
                <a:solidFill>
                  <a:srgbClr val="000000"/>
                </a:solidFill>
                <a:latin typeface="Arial"/>
              </a:rPr>
              <a:t> </a:t>
            </a:r>
            <a:r>
              <a:rPr lang="en-US" sz="5000" dirty="0" err="1">
                <a:solidFill>
                  <a:srgbClr val="000000"/>
                </a:solidFill>
                <a:latin typeface="Arial"/>
              </a:rPr>
              <a:t>hakkıyla</a:t>
            </a:r>
            <a:r>
              <a:rPr lang="en-US" sz="5000" dirty="0">
                <a:solidFill>
                  <a:srgbClr val="000000"/>
                </a:solidFill>
                <a:latin typeface="Arial"/>
              </a:rPr>
              <a:t> </a:t>
            </a:r>
            <a:r>
              <a:rPr lang="en-US" sz="5000" dirty="0" err="1">
                <a:solidFill>
                  <a:srgbClr val="000000"/>
                </a:solidFill>
                <a:latin typeface="Arial"/>
              </a:rPr>
              <a:t>gücü</a:t>
            </a:r>
            <a:r>
              <a:rPr lang="en-US" sz="5000" dirty="0">
                <a:solidFill>
                  <a:srgbClr val="000000"/>
                </a:solidFill>
                <a:latin typeface="Arial"/>
              </a:rPr>
              <a:t> </a:t>
            </a:r>
            <a:r>
              <a:rPr lang="en-US" sz="5000" dirty="0" err="1">
                <a:solidFill>
                  <a:srgbClr val="000000"/>
                </a:solidFill>
                <a:latin typeface="Arial"/>
              </a:rPr>
              <a:t>yetendir</a:t>
            </a:r>
            <a:r>
              <a:rPr lang="en-US" sz="5000" dirty="0">
                <a:solidFill>
                  <a:srgbClr val="000000"/>
                </a:solidFill>
                <a:latin typeface="Arial"/>
              </a:rPr>
              <a:t>.”</a:t>
            </a:r>
          </a:p>
          <a:p>
            <a:pPr algn="r">
              <a:lnSpc>
                <a:spcPts val="7000"/>
              </a:lnSpc>
            </a:pPr>
            <a:r>
              <a:rPr lang="en-US" sz="5000" dirty="0" err="1">
                <a:solidFill>
                  <a:srgbClr val="000000"/>
                </a:solidFill>
                <a:latin typeface="Arial"/>
              </a:rPr>
              <a:t>Mâide</a:t>
            </a:r>
            <a:r>
              <a:rPr lang="en-US" sz="5000" dirty="0">
                <a:solidFill>
                  <a:srgbClr val="000000"/>
                </a:solidFill>
                <a:latin typeface="Arial"/>
              </a:rPr>
              <a:t> </a:t>
            </a:r>
            <a:r>
              <a:rPr lang="en-US" sz="5000" dirty="0" err="1">
                <a:solidFill>
                  <a:srgbClr val="000000"/>
                </a:solidFill>
                <a:latin typeface="Arial"/>
              </a:rPr>
              <a:t>suresi</a:t>
            </a:r>
            <a:r>
              <a:rPr lang="en-US" sz="5000" dirty="0">
                <a:solidFill>
                  <a:srgbClr val="000000"/>
                </a:solidFill>
                <a:latin typeface="Arial"/>
              </a:rPr>
              <a:t>, 120. </a:t>
            </a:r>
            <a:r>
              <a:rPr lang="en-US" sz="5000" dirty="0" err="1">
                <a:solidFill>
                  <a:srgbClr val="000000"/>
                </a:solidFill>
                <a:latin typeface="Arial"/>
              </a:rPr>
              <a:t>ayet</a:t>
            </a:r>
            <a:r>
              <a:rPr lang="en-US" sz="5000" dirty="0">
                <a:solidFill>
                  <a:srgbClr val="000000"/>
                </a:solidFill>
                <a:latin typeface="Arial"/>
              </a:rPr>
              <a:t>.</a:t>
            </a:r>
          </a:p>
        </p:txBody>
      </p:sp>
      <p:sp>
        <p:nvSpPr>
          <p:cNvPr id="9" name="TextBox 9"/>
          <p:cNvSpPr txBox="1"/>
          <p:nvPr/>
        </p:nvSpPr>
        <p:spPr>
          <a:xfrm>
            <a:off x="15409606" y="465163"/>
            <a:ext cx="2693161" cy="280135"/>
          </a:xfrm>
          <a:prstGeom prst="rect">
            <a:avLst/>
          </a:prstGeom>
        </p:spPr>
        <p:txBody>
          <a:bodyPr lIns="0" tIns="0" rIns="0" bIns="0" rtlCol="0" anchor="t">
            <a:spAutoFit/>
          </a:bodyPr>
          <a:lstStyle/>
          <a:p>
            <a:pPr algn="r">
              <a:lnSpc>
                <a:spcPts val="1676"/>
              </a:lnSpc>
            </a:pPr>
            <a:r>
              <a:rPr lang="en-US" sz="2235">
                <a:solidFill>
                  <a:srgbClr val="365C7C"/>
                </a:solidFill>
                <a:latin typeface="Arial Bold"/>
              </a:rPr>
              <a:t>mikailokumus</a:t>
            </a:r>
            <a:r>
              <a:rPr lang="en-US" sz="2235">
                <a:solidFill>
                  <a:srgbClr val="F2FAFF"/>
                </a:solidFill>
                <a:latin typeface="Arial Bold"/>
              </a:rPr>
              <a:t>.com</a:t>
            </a:r>
          </a:p>
        </p:txBody>
      </p:sp>
      <p:sp>
        <p:nvSpPr>
          <p:cNvPr id="10" name="TextBox 10"/>
          <p:cNvSpPr txBox="1"/>
          <p:nvPr/>
        </p:nvSpPr>
        <p:spPr>
          <a:xfrm>
            <a:off x="15872749" y="850768"/>
            <a:ext cx="1896818" cy="479552"/>
          </a:xfrm>
          <a:prstGeom prst="rect">
            <a:avLst/>
          </a:prstGeom>
        </p:spPr>
        <p:txBody>
          <a:bodyPr lIns="0" tIns="0" rIns="0" bIns="0" rtlCol="0" anchor="t">
            <a:spAutoFit/>
          </a:bodyPr>
          <a:lstStyle/>
          <a:p>
            <a:pPr algn="ctr">
              <a:lnSpc>
                <a:spcPts val="1743"/>
              </a:lnSpc>
            </a:pPr>
            <a:r>
              <a:rPr lang="en-US" sz="1599">
                <a:solidFill>
                  <a:srgbClr val="F2FAFF"/>
                </a:solidFill>
                <a:latin typeface="Arial"/>
              </a:rPr>
              <a:t>Din Kültürü</a:t>
            </a:r>
          </a:p>
          <a:p>
            <a:pPr algn="ctr">
              <a:lnSpc>
                <a:spcPts val="1743"/>
              </a:lnSpc>
            </a:pPr>
            <a:r>
              <a:rPr lang="en-US" sz="1599">
                <a:solidFill>
                  <a:srgbClr val="F2FAFF"/>
                </a:solidFill>
                <a:latin typeface="Arial"/>
              </a:rPr>
              <a:t>Doküman Dünyası</a:t>
            </a:r>
          </a:p>
        </p:txBody>
      </p:sp>
      <p:sp>
        <p:nvSpPr>
          <p:cNvPr id="11" name="TextBox 11"/>
          <p:cNvSpPr txBox="1"/>
          <p:nvPr/>
        </p:nvSpPr>
        <p:spPr>
          <a:xfrm>
            <a:off x="343093" y="55797"/>
            <a:ext cx="12902777" cy="647282"/>
          </a:xfrm>
          <a:prstGeom prst="rect">
            <a:avLst/>
          </a:prstGeom>
        </p:spPr>
        <p:txBody>
          <a:bodyPr lIns="0" tIns="0" rIns="0" bIns="0" rtlCol="0" anchor="t">
            <a:spAutoFit/>
          </a:bodyPr>
          <a:lstStyle/>
          <a:p>
            <a:pPr>
              <a:lnSpc>
                <a:spcPts val="4748"/>
              </a:lnSpc>
            </a:pPr>
            <a:r>
              <a:rPr lang="en-US" sz="3391">
                <a:solidFill>
                  <a:srgbClr val="F2FAFF"/>
                </a:solidFill>
                <a:latin typeface="Arial Bold"/>
              </a:rPr>
              <a:t>5. SINIF / 1. ÜNİTE: ALLAH İNANCI</a:t>
            </a:r>
          </a:p>
        </p:txBody>
      </p:sp>
      <p:sp>
        <p:nvSpPr>
          <p:cNvPr id="12" name="TextBox 12"/>
          <p:cNvSpPr txBox="1"/>
          <p:nvPr/>
        </p:nvSpPr>
        <p:spPr>
          <a:xfrm>
            <a:off x="495866" y="9729083"/>
            <a:ext cx="17296268" cy="436944"/>
          </a:xfrm>
          <a:prstGeom prst="rect">
            <a:avLst/>
          </a:prstGeom>
        </p:spPr>
        <p:txBody>
          <a:bodyPr lIns="0" tIns="0" rIns="0" bIns="0" rtlCol="0" anchor="t">
            <a:spAutoFit/>
          </a:bodyPr>
          <a:lstStyle/>
          <a:p>
            <a:pPr algn="ctr">
              <a:lnSpc>
                <a:spcPts val="3216"/>
              </a:lnSpc>
            </a:pPr>
            <a:r>
              <a:rPr lang="en-US" sz="2297">
                <a:solidFill>
                  <a:srgbClr val="FFFFFF"/>
                </a:solidFill>
                <a:latin typeface="Arial"/>
              </a:rPr>
              <a:t>Bu içeriklerin daha fazlasına GÜNAY YAYINLARI Bumerang Konu Anlatımlı Din Kültürü ve Ahlak Bilgisi kitabından ulaşabilirsiniz.</a:t>
            </a:r>
          </a:p>
        </p:txBody>
      </p:sp>
      <p:sp>
        <p:nvSpPr>
          <p:cNvPr id="13" name="TextBox 13"/>
          <p:cNvSpPr txBox="1"/>
          <p:nvPr/>
        </p:nvSpPr>
        <p:spPr>
          <a:xfrm>
            <a:off x="7900316" y="1748554"/>
            <a:ext cx="3455924" cy="892810"/>
          </a:xfrm>
          <a:prstGeom prst="rect">
            <a:avLst/>
          </a:prstGeom>
        </p:spPr>
        <p:txBody>
          <a:bodyPr lIns="0" tIns="0" rIns="0" bIns="0" rtlCol="0" anchor="t">
            <a:spAutoFit/>
          </a:bodyPr>
          <a:lstStyle/>
          <a:p>
            <a:pPr algn="ctr">
              <a:lnSpc>
                <a:spcPts val="6919"/>
              </a:lnSpc>
            </a:pPr>
            <a:r>
              <a:rPr lang="en-US" sz="3999">
                <a:solidFill>
                  <a:srgbClr val="F2FAFF"/>
                </a:solidFill>
                <a:latin typeface="Arial"/>
              </a:rPr>
              <a:t>Ayet</a:t>
            </a:r>
          </a:p>
        </p:txBody>
      </p:sp>
      <p:sp>
        <p:nvSpPr>
          <p:cNvPr id="14" name="TextBox 14"/>
          <p:cNvSpPr txBox="1"/>
          <p:nvPr/>
        </p:nvSpPr>
        <p:spPr>
          <a:xfrm rot="-784458">
            <a:off x="7747329" y="926333"/>
            <a:ext cx="3455924" cy="892810"/>
          </a:xfrm>
          <a:prstGeom prst="rect">
            <a:avLst/>
          </a:prstGeom>
        </p:spPr>
        <p:txBody>
          <a:bodyPr lIns="0" tIns="0" rIns="0" bIns="0" rtlCol="0" anchor="t">
            <a:spAutoFit/>
          </a:bodyPr>
          <a:lstStyle/>
          <a:p>
            <a:pPr algn="ctr">
              <a:lnSpc>
                <a:spcPts val="6919"/>
              </a:lnSpc>
            </a:pPr>
            <a:r>
              <a:rPr lang="en-US" sz="3999">
                <a:solidFill>
                  <a:srgbClr val="F2FAFF"/>
                </a:solidFill>
                <a:latin typeface="Arial"/>
              </a:rPr>
              <a:t>Örnek</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2FAFF"/>
        </a:solidFill>
        <a:effectLst/>
      </p:bgPr>
    </p:bg>
    <p:spTree>
      <p:nvGrpSpPr>
        <p:cNvPr id="1" name=""/>
        <p:cNvGrpSpPr/>
        <p:nvPr/>
      </p:nvGrpSpPr>
      <p:grpSpPr>
        <a:xfrm>
          <a:off x="0" y="0"/>
          <a:ext cx="0" cy="0"/>
          <a:chOff x="0" y="0"/>
          <a:chExt cx="0" cy="0"/>
        </a:xfrm>
      </p:grpSpPr>
      <p:sp>
        <p:nvSpPr>
          <p:cNvPr id="2" name="Freeform 2"/>
          <p:cNvSpPr/>
          <p:nvPr/>
        </p:nvSpPr>
        <p:spPr>
          <a:xfrm>
            <a:off x="0" y="9638978"/>
            <a:ext cx="18567045" cy="648022"/>
          </a:xfrm>
          <a:custGeom>
            <a:avLst/>
            <a:gdLst/>
            <a:ahLst/>
            <a:cxnLst/>
            <a:rect l="l" t="t" r="r" b="b"/>
            <a:pathLst>
              <a:path w="18567045" h="648022">
                <a:moveTo>
                  <a:pt x="0" y="0"/>
                </a:moveTo>
                <a:lnTo>
                  <a:pt x="18567045" y="0"/>
                </a:lnTo>
                <a:lnTo>
                  <a:pt x="18567045" y="648022"/>
                </a:lnTo>
                <a:lnTo>
                  <a:pt x="0" y="648022"/>
                </a:lnTo>
                <a:lnTo>
                  <a:pt x="0" y="0"/>
                </a:lnTo>
                <a:close/>
              </a:path>
            </a:pathLst>
          </a:custGeom>
          <a:blipFill>
            <a:blip r:embed="rId2"/>
            <a:stretch>
              <a:fillRect t="-378581" b="-1548539"/>
            </a:stretch>
          </a:blipFill>
        </p:spPr>
        <p:txBody>
          <a:bodyPr/>
          <a:lstStyle/>
          <a:p>
            <a:endParaRPr lang="tr-TR"/>
          </a:p>
        </p:txBody>
      </p:sp>
      <p:sp>
        <p:nvSpPr>
          <p:cNvPr id="3" name="Freeform 3"/>
          <p:cNvSpPr/>
          <p:nvPr/>
        </p:nvSpPr>
        <p:spPr>
          <a:xfrm flipV="1">
            <a:off x="15703937" y="-343295"/>
            <a:ext cx="2723586" cy="2464845"/>
          </a:xfrm>
          <a:custGeom>
            <a:avLst/>
            <a:gdLst/>
            <a:ahLst/>
            <a:cxnLst/>
            <a:rect l="l" t="t" r="r" b="b"/>
            <a:pathLst>
              <a:path w="2723586" h="2464845">
                <a:moveTo>
                  <a:pt x="0" y="2464846"/>
                </a:moveTo>
                <a:lnTo>
                  <a:pt x="2723586" y="2464846"/>
                </a:lnTo>
                <a:lnTo>
                  <a:pt x="2723586" y="0"/>
                </a:lnTo>
                <a:lnTo>
                  <a:pt x="0" y="0"/>
                </a:lnTo>
                <a:lnTo>
                  <a:pt x="0" y="2464846"/>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4" name="Freeform 4"/>
          <p:cNvSpPr/>
          <p:nvPr/>
        </p:nvSpPr>
        <p:spPr>
          <a:xfrm>
            <a:off x="0" y="0"/>
            <a:ext cx="18288000" cy="726248"/>
          </a:xfrm>
          <a:custGeom>
            <a:avLst/>
            <a:gdLst/>
            <a:ahLst/>
            <a:cxnLst/>
            <a:rect l="l" t="t" r="r" b="b"/>
            <a:pathLst>
              <a:path w="18288000" h="726248">
                <a:moveTo>
                  <a:pt x="0" y="0"/>
                </a:moveTo>
                <a:lnTo>
                  <a:pt x="18288000" y="0"/>
                </a:lnTo>
                <a:lnTo>
                  <a:pt x="18288000" y="726248"/>
                </a:lnTo>
                <a:lnTo>
                  <a:pt x="0" y="726248"/>
                </a:lnTo>
                <a:lnTo>
                  <a:pt x="0" y="0"/>
                </a:lnTo>
                <a:close/>
              </a:path>
            </a:pathLst>
          </a:custGeom>
          <a:blipFill>
            <a:blip r:embed="rId2"/>
            <a:stretch>
              <a:fillRect l="-762" t="-1370969" r="-762" b="-337803"/>
            </a:stretch>
          </a:blipFill>
        </p:spPr>
        <p:txBody>
          <a:bodyPr/>
          <a:lstStyle/>
          <a:p>
            <a:endParaRPr lang="tr-TR"/>
          </a:p>
        </p:txBody>
      </p:sp>
      <p:sp>
        <p:nvSpPr>
          <p:cNvPr id="5" name="Freeform 5"/>
          <p:cNvSpPr/>
          <p:nvPr/>
        </p:nvSpPr>
        <p:spPr>
          <a:xfrm>
            <a:off x="15284457" y="78546"/>
            <a:ext cx="2721488" cy="1544445"/>
          </a:xfrm>
          <a:custGeom>
            <a:avLst/>
            <a:gdLst/>
            <a:ahLst/>
            <a:cxnLst/>
            <a:rect l="l" t="t" r="r" b="b"/>
            <a:pathLst>
              <a:path w="2721488" h="1544445">
                <a:moveTo>
                  <a:pt x="0" y="0"/>
                </a:moveTo>
                <a:lnTo>
                  <a:pt x="2721489" y="0"/>
                </a:lnTo>
                <a:lnTo>
                  <a:pt x="2721489" y="1544445"/>
                </a:lnTo>
                <a:lnTo>
                  <a:pt x="0" y="154444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6" name="Freeform 6"/>
          <p:cNvSpPr/>
          <p:nvPr/>
        </p:nvSpPr>
        <p:spPr>
          <a:xfrm>
            <a:off x="7753057" y="850768"/>
            <a:ext cx="2781886" cy="1919501"/>
          </a:xfrm>
          <a:custGeom>
            <a:avLst/>
            <a:gdLst/>
            <a:ahLst/>
            <a:cxnLst/>
            <a:rect l="l" t="t" r="r" b="b"/>
            <a:pathLst>
              <a:path w="2781886" h="1919501">
                <a:moveTo>
                  <a:pt x="0" y="0"/>
                </a:moveTo>
                <a:lnTo>
                  <a:pt x="2781886" y="0"/>
                </a:lnTo>
                <a:lnTo>
                  <a:pt x="2781886" y="1919501"/>
                </a:lnTo>
                <a:lnTo>
                  <a:pt x="0" y="191950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7" name="TextBox 7"/>
          <p:cNvSpPr txBox="1"/>
          <p:nvPr/>
        </p:nvSpPr>
        <p:spPr>
          <a:xfrm>
            <a:off x="15409606" y="465163"/>
            <a:ext cx="2693161" cy="280135"/>
          </a:xfrm>
          <a:prstGeom prst="rect">
            <a:avLst/>
          </a:prstGeom>
        </p:spPr>
        <p:txBody>
          <a:bodyPr lIns="0" tIns="0" rIns="0" bIns="0" rtlCol="0" anchor="t">
            <a:spAutoFit/>
          </a:bodyPr>
          <a:lstStyle/>
          <a:p>
            <a:pPr algn="r">
              <a:lnSpc>
                <a:spcPts val="1676"/>
              </a:lnSpc>
            </a:pPr>
            <a:r>
              <a:rPr lang="en-US" sz="2235">
                <a:solidFill>
                  <a:srgbClr val="365C7C"/>
                </a:solidFill>
                <a:latin typeface="Arial Bold"/>
              </a:rPr>
              <a:t>mikailokumus</a:t>
            </a:r>
            <a:r>
              <a:rPr lang="en-US" sz="2235">
                <a:solidFill>
                  <a:srgbClr val="F2FAFF"/>
                </a:solidFill>
                <a:latin typeface="Arial Bold"/>
              </a:rPr>
              <a:t>.com</a:t>
            </a:r>
          </a:p>
        </p:txBody>
      </p:sp>
      <p:sp>
        <p:nvSpPr>
          <p:cNvPr id="8" name="TextBox 8"/>
          <p:cNvSpPr txBox="1"/>
          <p:nvPr/>
        </p:nvSpPr>
        <p:spPr>
          <a:xfrm>
            <a:off x="15872749" y="850768"/>
            <a:ext cx="1896818" cy="479552"/>
          </a:xfrm>
          <a:prstGeom prst="rect">
            <a:avLst/>
          </a:prstGeom>
        </p:spPr>
        <p:txBody>
          <a:bodyPr lIns="0" tIns="0" rIns="0" bIns="0" rtlCol="0" anchor="t">
            <a:spAutoFit/>
          </a:bodyPr>
          <a:lstStyle/>
          <a:p>
            <a:pPr algn="ctr">
              <a:lnSpc>
                <a:spcPts val="1743"/>
              </a:lnSpc>
            </a:pPr>
            <a:r>
              <a:rPr lang="en-US" sz="1599">
                <a:solidFill>
                  <a:srgbClr val="F2FAFF"/>
                </a:solidFill>
                <a:latin typeface="Arial"/>
              </a:rPr>
              <a:t>Din Kültürü</a:t>
            </a:r>
          </a:p>
          <a:p>
            <a:pPr algn="ctr">
              <a:lnSpc>
                <a:spcPts val="1743"/>
              </a:lnSpc>
            </a:pPr>
            <a:r>
              <a:rPr lang="en-US" sz="1599">
                <a:solidFill>
                  <a:srgbClr val="F2FAFF"/>
                </a:solidFill>
                <a:latin typeface="Arial"/>
              </a:rPr>
              <a:t>Doküman Dünyası</a:t>
            </a:r>
          </a:p>
        </p:txBody>
      </p:sp>
      <p:sp>
        <p:nvSpPr>
          <p:cNvPr id="9" name="TextBox 9"/>
          <p:cNvSpPr txBox="1"/>
          <p:nvPr/>
        </p:nvSpPr>
        <p:spPr>
          <a:xfrm>
            <a:off x="343093" y="55797"/>
            <a:ext cx="12902777" cy="647282"/>
          </a:xfrm>
          <a:prstGeom prst="rect">
            <a:avLst/>
          </a:prstGeom>
        </p:spPr>
        <p:txBody>
          <a:bodyPr lIns="0" tIns="0" rIns="0" bIns="0" rtlCol="0" anchor="t">
            <a:spAutoFit/>
          </a:bodyPr>
          <a:lstStyle/>
          <a:p>
            <a:pPr>
              <a:lnSpc>
                <a:spcPts val="4748"/>
              </a:lnSpc>
            </a:pPr>
            <a:r>
              <a:rPr lang="en-US" sz="3391">
                <a:solidFill>
                  <a:srgbClr val="F2FAFF"/>
                </a:solidFill>
                <a:latin typeface="Arial Bold"/>
              </a:rPr>
              <a:t>5. SINIF / 1. ÜNİTE: ALLAH İNANCI</a:t>
            </a:r>
          </a:p>
        </p:txBody>
      </p:sp>
      <p:sp>
        <p:nvSpPr>
          <p:cNvPr id="10" name="TextBox 10"/>
          <p:cNvSpPr txBox="1"/>
          <p:nvPr/>
        </p:nvSpPr>
        <p:spPr>
          <a:xfrm>
            <a:off x="495866" y="9729083"/>
            <a:ext cx="17296268" cy="436944"/>
          </a:xfrm>
          <a:prstGeom prst="rect">
            <a:avLst/>
          </a:prstGeom>
        </p:spPr>
        <p:txBody>
          <a:bodyPr lIns="0" tIns="0" rIns="0" bIns="0" rtlCol="0" anchor="t">
            <a:spAutoFit/>
          </a:bodyPr>
          <a:lstStyle/>
          <a:p>
            <a:pPr algn="ctr">
              <a:lnSpc>
                <a:spcPts val="3216"/>
              </a:lnSpc>
            </a:pPr>
            <a:r>
              <a:rPr lang="en-US" sz="2297">
                <a:solidFill>
                  <a:srgbClr val="FFFFFF"/>
                </a:solidFill>
                <a:latin typeface="Arial"/>
              </a:rPr>
              <a:t>Bu içeriklerin daha fazlasına GÜNAY YAYINLARI Bumerang Konu Anlatımlı Din Kültürü ve Ahlak Bilgisi kitabından ulaşabilirsiniz.</a:t>
            </a:r>
          </a:p>
        </p:txBody>
      </p:sp>
      <p:sp>
        <p:nvSpPr>
          <p:cNvPr id="11" name="TextBox 11"/>
          <p:cNvSpPr txBox="1"/>
          <p:nvPr/>
        </p:nvSpPr>
        <p:spPr>
          <a:xfrm>
            <a:off x="747884" y="2836944"/>
            <a:ext cx="16787908" cy="1762125"/>
          </a:xfrm>
          <a:prstGeom prst="rect">
            <a:avLst/>
          </a:prstGeom>
        </p:spPr>
        <p:txBody>
          <a:bodyPr lIns="0" tIns="0" rIns="0" bIns="0" rtlCol="0" anchor="t">
            <a:spAutoFit/>
          </a:bodyPr>
          <a:lstStyle/>
          <a:p>
            <a:pPr>
              <a:lnSpc>
                <a:spcPts val="6599"/>
              </a:lnSpc>
            </a:pPr>
            <a:r>
              <a:rPr lang="en-US" sz="5499" dirty="0">
                <a:solidFill>
                  <a:srgbClr val="000000"/>
                </a:solidFill>
                <a:latin typeface="Arial"/>
              </a:rPr>
              <a:t>• </a:t>
            </a:r>
            <a:r>
              <a:rPr lang="en-US" sz="5499" dirty="0" err="1">
                <a:solidFill>
                  <a:srgbClr val="000000"/>
                </a:solidFill>
                <a:latin typeface="Arial"/>
              </a:rPr>
              <a:t>Allah’ın</a:t>
            </a:r>
            <a:r>
              <a:rPr lang="en-US" sz="5499" dirty="0">
                <a:solidFill>
                  <a:srgbClr val="000000"/>
                </a:solidFill>
                <a:latin typeface="Arial"/>
              </a:rPr>
              <a:t> (c.c.) </a:t>
            </a:r>
            <a:r>
              <a:rPr lang="en-US" sz="5499" dirty="0" err="1">
                <a:solidFill>
                  <a:srgbClr val="000000"/>
                </a:solidFill>
                <a:latin typeface="Arial"/>
              </a:rPr>
              <a:t>egemenliği</a:t>
            </a:r>
            <a:r>
              <a:rPr lang="en-US" sz="5499" dirty="0">
                <a:solidFill>
                  <a:srgbClr val="000000"/>
                </a:solidFill>
                <a:latin typeface="Arial"/>
              </a:rPr>
              <a:t> </a:t>
            </a:r>
            <a:r>
              <a:rPr lang="en-US" sz="5499" dirty="0" err="1">
                <a:solidFill>
                  <a:srgbClr val="000000"/>
                </a:solidFill>
                <a:latin typeface="Arial"/>
              </a:rPr>
              <a:t>yeryüzü</a:t>
            </a:r>
            <a:r>
              <a:rPr lang="en-US" sz="5499" dirty="0">
                <a:solidFill>
                  <a:srgbClr val="000000"/>
                </a:solidFill>
                <a:latin typeface="Arial"/>
              </a:rPr>
              <a:t> </a:t>
            </a:r>
            <a:r>
              <a:rPr lang="en-US" sz="5499" dirty="0" err="1">
                <a:solidFill>
                  <a:srgbClr val="000000"/>
                </a:solidFill>
                <a:latin typeface="Arial"/>
              </a:rPr>
              <a:t>ve</a:t>
            </a:r>
            <a:r>
              <a:rPr lang="en-US" sz="5499" dirty="0">
                <a:solidFill>
                  <a:srgbClr val="000000"/>
                </a:solidFill>
                <a:latin typeface="Arial"/>
              </a:rPr>
              <a:t> </a:t>
            </a:r>
            <a:r>
              <a:rPr lang="en-US" sz="5499" dirty="0" err="1">
                <a:solidFill>
                  <a:srgbClr val="000000"/>
                </a:solidFill>
                <a:latin typeface="Arial"/>
              </a:rPr>
              <a:t>gökleri</a:t>
            </a:r>
            <a:r>
              <a:rPr lang="en-US" sz="5499" dirty="0">
                <a:solidFill>
                  <a:srgbClr val="000000"/>
                </a:solidFill>
                <a:latin typeface="Arial"/>
              </a:rPr>
              <a:t> </a:t>
            </a:r>
            <a:r>
              <a:rPr lang="en-US" sz="5499" dirty="0" err="1">
                <a:solidFill>
                  <a:srgbClr val="000000"/>
                </a:solidFill>
                <a:latin typeface="Arial"/>
              </a:rPr>
              <a:t>kuşatmaktadır</a:t>
            </a:r>
            <a:r>
              <a:rPr lang="en-US" sz="5499" dirty="0">
                <a:solidFill>
                  <a:srgbClr val="000000"/>
                </a:solidFill>
                <a:latin typeface="Arial"/>
              </a:rPr>
              <a:t>.</a:t>
            </a:r>
          </a:p>
        </p:txBody>
      </p:sp>
      <p:sp>
        <p:nvSpPr>
          <p:cNvPr id="12" name="TextBox 12"/>
          <p:cNvSpPr txBox="1"/>
          <p:nvPr/>
        </p:nvSpPr>
        <p:spPr>
          <a:xfrm>
            <a:off x="7626063" y="1835801"/>
            <a:ext cx="3455924" cy="892810"/>
          </a:xfrm>
          <a:prstGeom prst="rect">
            <a:avLst/>
          </a:prstGeom>
        </p:spPr>
        <p:txBody>
          <a:bodyPr lIns="0" tIns="0" rIns="0" bIns="0" rtlCol="0" anchor="t">
            <a:spAutoFit/>
          </a:bodyPr>
          <a:lstStyle/>
          <a:p>
            <a:pPr algn="ctr">
              <a:lnSpc>
                <a:spcPts val="6919"/>
              </a:lnSpc>
            </a:pPr>
            <a:r>
              <a:rPr lang="en-US" sz="3999">
                <a:solidFill>
                  <a:srgbClr val="F2FAFF"/>
                </a:solidFill>
                <a:latin typeface="Arial"/>
              </a:rPr>
              <a:t>Yorumu</a:t>
            </a:r>
          </a:p>
        </p:txBody>
      </p:sp>
      <p:sp>
        <p:nvSpPr>
          <p:cNvPr id="13" name="TextBox 13"/>
          <p:cNvSpPr txBox="1"/>
          <p:nvPr/>
        </p:nvSpPr>
        <p:spPr>
          <a:xfrm rot="-784458">
            <a:off x="7747329" y="926333"/>
            <a:ext cx="3455924" cy="892810"/>
          </a:xfrm>
          <a:prstGeom prst="rect">
            <a:avLst/>
          </a:prstGeom>
        </p:spPr>
        <p:txBody>
          <a:bodyPr lIns="0" tIns="0" rIns="0" bIns="0" rtlCol="0" anchor="t">
            <a:spAutoFit/>
          </a:bodyPr>
          <a:lstStyle/>
          <a:p>
            <a:pPr algn="ctr">
              <a:lnSpc>
                <a:spcPts val="6919"/>
              </a:lnSpc>
            </a:pPr>
            <a:r>
              <a:rPr lang="en-US" sz="3999">
                <a:solidFill>
                  <a:srgbClr val="F2FAFF"/>
                </a:solidFill>
                <a:latin typeface="Arial"/>
              </a:rPr>
              <a:t>Ayetin</a:t>
            </a:r>
          </a:p>
        </p:txBody>
      </p:sp>
      <p:sp>
        <p:nvSpPr>
          <p:cNvPr id="14" name="TextBox 14"/>
          <p:cNvSpPr txBox="1"/>
          <p:nvPr/>
        </p:nvSpPr>
        <p:spPr>
          <a:xfrm>
            <a:off x="724994" y="5353050"/>
            <a:ext cx="17169110" cy="933450"/>
          </a:xfrm>
          <a:prstGeom prst="rect">
            <a:avLst/>
          </a:prstGeom>
        </p:spPr>
        <p:txBody>
          <a:bodyPr lIns="0" tIns="0" rIns="0" bIns="0" rtlCol="0" anchor="t">
            <a:spAutoFit/>
          </a:bodyPr>
          <a:lstStyle/>
          <a:p>
            <a:pPr>
              <a:lnSpc>
                <a:spcPts val="6599"/>
              </a:lnSpc>
            </a:pPr>
            <a:r>
              <a:rPr lang="en-US" sz="5499" dirty="0">
                <a:solidFill>
                  <a:srgbClr val="000000"/>
                </a:solidFill>
                <a:latin typeface="Arial"/>
              </a:rPr>
              <a:t>• </a:t>
            </a:r>
            <a:r>
              <a:rPr lang="en-US" sz="5499" dirty="0" err="1">
                <a:solidFill>
                  <a:srgbClr val="000000"/>
                </a:solidFill>
                <a:latin typeface="Arial"/>
              </a:rPr>
              <a:t>Allah’ın</a:t>
            </a:r>
            <a:r>
              <a:rPr lang="en-US" sz="5499" dirty="0">
                <a:solidFill>
                  <a:srgbClr val="000000"/>
                </a:solidFill>
                <a:latin typeface="Arial"/>
              </a:rPr>
              <a:t> (c.c.) </a:t>
            </a:r>
            <a:r>
              <a:rPr lang="en-US" sz="5499" dirty="0" err="1">
                <a:solidFill>
                  <a:srgbClr val="000000"/>
                </a:solidFill>
                <a:latin typeface="Arial"/>
              </a:rPr>
              <a:t>kudreti</a:t>
            </a:r>
            <a:r>
              <a:rPr lang="en-US" sz="5499" dirty="0">
                <a:solidFill>
                  <a:srgbClr val="000000"/>
                </a:solidFill>
                <a:latin typeface="Arial"/>
              </a:rPr>
              <a:t> </a:t>
            </a:r>
            <a:r>
              <a:rPr lang="en-US" sz="5499" dirty="0" err="1">
                <a:solidFill>
                  <a:srgbClr val="000000"/>
                </a:solidFill>
                <a:latin typeface="Arial"/>
              </a:rPr>
              <a:t>evreni</a:t>
            </a:r>
            <a:r>
              <a:rPr lang="en-US" sz="5499" dirty="0">
                <a:solidFill>
                  <a:srgbClr val="000000"/>
                </a:solidFill>
                <a:latin typeface="Arial"/>
              </a:rPr>
              <a:t> </a:t>
            </a:r>
            <a:r>
              <a:rPr lang="en-US" sz="5499" dirty="0" err="1">
                <a:solidFill>
                  <a:srgbClr val="000000"/>
                </a:solidFill>
                <a:latin typeface="Arial"/>
              </a:rPr>
              <a:t>kuşatan</a:t>
            </a:r>
            <a:r>
              <a:rPr lang="en-US" sz="5499" dirty="0">
                <a:solidFill>
                  <a:srgbClr val="000000"/>
                </a:solidFill>
                <a:latin typeface="Arial"/>
              </a:rPr>
              <a:t> </a:t>
            </a:r>
            <a:r>
              <a:rPr lang="en-US" sz="5499" dirty="0" err="1">
                <a:solidFill>
                  <a:srgbClr val="000000"/>
                </a:solidFill>
                <a:latin typeface="Arial"/>
              </a:rPr>
              <a:t>sonsuz</a:t>
            </a:r>
            <a:r>
              <a:rPr lang="en-US" sz="5499" dirty="0">
                <a:solidFill>
                  <a:srgbClr val="000000"/>
                </a:solidFill>
                <a:latin typeface="Arial"/>
              </a:rPr>
              <a:t> </a:t>
            </a:r>
            <a:r>
              <a:rPr lang="en-US" sz="5499" dirty="0" err="1">
                <a:solidFill>
                  <a:srgbClr val="000000"/>
                </a:solidFill>
                <a:latin typeface="Arial"/>
              </a:rPr>
              <a:t>bir</a:t>
            </a:r>
            <a:r>
              <a:rPr lang="en-US" sz="5499" dirty="0">
                <a:solidFill>
                  <a:srgbClr val="000000"/>
                </a:solidFill>
                <a:latin typeface="Arial"/>
              </a:rPr>
              <a:t> </a:t>
            </a:r>
            <a:r>
              <a:rPr lang="en-US" sz="5499" dirty="0" err="1">
                <a:solidFill>
                  <a:srgbClr val="000000"/>
                </a:solidFill>
                <a:latin typeface="Arial"/>
              </a:rPr>
              <a:t>güçtür</a:t>
            </a:r>
            <a:r>
              <a:rPr lang="en-US" sz="5499" dirty="0">
                <a:solidFill>
                  <a:srgbClr val="000000"/>
                </a:solidFill>
                <a:latin typeface="Arial"/>
              </a:rPr>
              <a:t>.</a:t>
            </a:r>
          </a:p>
        </p:txBody>
      </p:sp>
      <p:sp>
        <p:nvSpPr>
          <p:cNvPr id="15" name="TextBox 15"/>
          <p:cNvSpPr txBox="1"/>
          <p:nvPr/>
        </p:nvSpPr>
        <p:spPr>
          <a:xfrm>
            <a:off x="724994" y="7191375"/>
            <a:ext cx="17044250" cy="1762125"/>
          </a:xfrm>
          <a:prstGeom prst="rect">
            <a:avLst/>
          </a:prstGeom>
        </p:spPr>
        <p:txBody>
          <a:bodyPr lIns="0" tIns="0" rIns="0" bIns="0" rtlCol="0" anchor="t">
            <a:spAutoFit/>
          </a:bodyPr>
          <a:lstStyle/>
          <a:p>
            <a:pPr>
              <a:lnSpc>
                <a:spcPts val="6599"/>
              </a:lnSpc>
            </a:pPr>
            <a:r>
              <a:rPr lang="en-US" sz="5499" dirty="0">
                <a:solidFill>
                  <a:srgbClr val="000000"/>
                </a:solidFill>
                <a:latin typeface="Arial"/>
              </a:rPr>
              <a:t>• </a:t>
            </a:r>
            <a:r>
              <a:rPr lang="en-US" sz="5499" dirty="0" err="1">
                <a:solidFill>
                  <a:srgbClr val="000000"/>
                </a:solidFill>
                <a:latin typeface="Arial"/>
              </a:rPr>
              <a:t>Gökler</a:t>
            </a:r>
            <a:r>
              <a:rPr lang="en-US" sz="5499" dirty="0">
                <a:solidFill>
                  <a:srgbClr val="000000"/>
                </a:solidFill>
                <a:latin typeface="Arial"/>
              </a:rPr>
              <a:t> </a:t>
            </a:r>
            <a:r>
              <a:rPr lang="en-US" sz="5499" dirty="0" err="1">
                <a:solidFill>
                  <a:srgbClr val="000000"/>
                </a:solidFill>
                <a:latin typeface="Arial"/>
              </a:rPr>
              <a:t>ile</a:t>
            </a:r>
            <a:r>
              <a:rPr lang="en-US" sz="5499" dirty="0">
                <a:solidFill>
                  <a:srgbClr val="000000"/>
                </a:solidFill>
                <a:latin typeface="Arial"/>
              </a:rPr>
              <a:t> </a:t>
            </a:r>
            <a:r>
              <a:rPr lang="en-US" sz="5499" dirty="0" err="1">
                <a:solidFill>
                  <a:srgbClr val="000000"/>
                </a:solidFill>
                <a:latin typeface="Arial"/>
              </a:rPr>
              <a:t>yer</a:t>
            </a:r>
            <a:r>
              <a:rPr lang="en-US" sz="5499" dirty="0">
                <a:solidFill>
                  <a:srgbClr val="000000"/>
                </a:solidFill>
                <a:latin typeface="Arial"/>
              </a:rPr>
              <a:t> </a:t>
            </a:r>
            <a:r>
              <a:rPr lang="en-US" sz="5499" dirty="0" err="1">
                <a:solidFill>
                  <a:srgbClr val="000000"/>
                </a:solidFill>
                <a:latin typeface="Arial"/>
              </a:rPr>
              <a:t>arasındaki</a:t>
            </a:r>
            <a:r>
              <a:rPr lang="en-US" sz="5499" dirty="0">
                <a:solidFill>
                  <a:srgbClr val="000000"/>
                </a:solidFill>
                <a:latin typeface="Arial"/>
              </a:rPr>
              <a:t> </a:t>
            </a:r>
            <a:r>
              <a:rPr lang="en-US" sz="5499" dirty="0" err="1">
                <a:solidFill>
                  <a:srgbClr val="000000"/>
                </a:solidFill>
                <a:latin typeface="Arial"/>
              </a:rPr>
              <a:t>varlıkların</a:t>
            </a:r>
            <a:r>
              <a:rPr lang="en-US" sz="5499" dirty="0">
                <a:solidFill>
                  <a:srgbClr val="000000"/>
                </a:solidFill>
                <a:latin typeface="Arial"/>
              </a:rPr>
              <a:t> </a:t>
            </a:r>
            <a:r>
              <a:rPr lang="en-US" sz="5499" dirty="0" err="1">
                <a:solidFill>
                  <a:srgbClr val="000000"/>
                </a:solidFill>
                <a:latin typeface="Arial"/>
              </a:rPr>
              <a:t>idaresi</a:t>
            </a:r>
            <a:r>
              <a:rPr lang="en-US" sz="5499" dirty="0">
                <a:solidFill>
                  <a:srgbClr val="000000"/>
                </a:solidFill>
                <a:latin typeface="Arial"/>
              </a:rPr>
              <a:t> </a:t>
            </a:r>
            <a:r>
              <a:rPr lang="en-US" sz="5499" dirty="0" err="1">
                <a:solidFill>
                  <a:srgbClr val="000000"/>
                </a:solidFill>
                <a:latin typeface="Arial"/>
              </a:rPr>
              <a:t>Allah’a</a:t>
            </a:r>
            <a:r>
              <a:rPr lang="en-US" sz="5499" dirty="0">
                <a:solidFill>
                  <a:srgbClr val="000000"/>
                </a:solidFill>
                <a:latin typeface="Arial"/>
              </a:rPr>
              <a:t> (c.c.) </a:t>
            </a:r>
            <a:r>
              <a:rPr lang="en-US" sz="5499" dirty="0" err="1">
                <a:solidFill>
                  <a:srgbClr val="000000"/>
                </a:solidFill>
                <a:latin typeface="Arial"/>
              </a:rPr>
              <a:t>aittir</a:t>
            </a:r>
            <a:r>
              <a:rPr lang="en-US" sz="5499" dirty="0">
                <a:solidFill>
                  <a:srgbClr val="000000"/>
                </a:solidFill>
                <a:latin typeface="Arial"/>
              </a:rPr>
              <a:t>.</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 calcmode="lin" valueType="num">
                                      <p:cBhvr additive="base">
                                        <p:cTn id="19"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2FAFF"/>
        </a:solidFill>
        <a:effectLst/>
      </p:bgPr>
    </p:bg>
    <p:spTree>
      <p:nvGrpSpPr>
        <p:cNvPr id="1" name=""/>
        <p:cNvGrpSpPr/>
        <p:nvPr/>
      </p:nvGrpSpPr>
      <p:grpSpPr>
        <a:xfrm>
          <a:off x="0" y="0"/>
          <a:ext cx="0" cy="0"/>
          <a:chOff x="0" y="0"/>
          <a:chExt cx="0" cy="0"/>
        </a:xfrm>
      </p:grpSpPr>
      <p:sp>
        <p:nvSpPr>
          <p:cNvPr id="2" name="Freeform 2"/>
          <p:cNvSpPr/>
          <p:nvPr/>
        </p:nvSpPr>
        <p:spPr>
          <a:xfrm>
            <a:off x="0" y="408013"/>
            <a:ext cx="18288000" cy="9878987"/>
          </a:xfrm>
          <a:custGeom>
            <a:avLst/>
            <a:gdLst/>
            <a:ahLst/>
            <a:cxnLst/>
            <a:rect l="l" t="t" r="r" b="b"/>
            <a:pathLst>
              <a:path w="18288000" h="9878987">
                <a:moveTo>
                  <a:pt x="0" y="0"/>
                </a:moveTo>
                <a:lnTo>
                  <a:pt x="18288000" y="0"/>
                </a:lnTo>
                <a:lnTo>
                  <a:pt x="18288000" y="9878987"/>
                </a:lnTo>
                <a:lnTo>
                  <a:pt x="0" y="9878987"/>
                </a:lnTo>
                <a:lnTo>
                  <a:pt x="0" y="0"/>
                </a:lnTo>
                <a:close/>
              </a:path>
            </a:pathLst>
          </a:custGeom>
          <a:blipFill>
            <a:blip r:embed="rId2">
              <a:alphaModFix amt="43000"/>
            </a:blip>
            <a:stretch>
              <a:fillRect t="-13733" b="-9603"/>
            </a:stretch>
          </a:blipFill>
        </p:spPr>
        <p:txBody>
          <a:bodyPr/>
          <a:lstStyle/>
          <a:p>
            <a:endParaRPr lang="tr-TR"/>
          </a:p>
        </p:txBody>
      </p:sp>
      <p:sp>
        <p:nvSpPr>
          <p:cNvPr id="3" name="Freeform 3"/>
          <p:cNvSpPr/>
          <p:nvPr/>
        </p:nvSpPr>
        <p:spPr>
          <a:xfrm>
            <a:off x="0" y="9638978"/>
            <a:ext cx="18567045" cy="648022"/>
          </a:xfrm>
          <a:custGeom>
            <a:avLst/>
            <a:gdLst/>
            <a:ahLst/>
            <a:cxnLst/>
            <a:rect l="l" t="t" r="r" b="b"/>
            <a:pathLst>
              <a:path w="18567045" h="648022">
                <a:moveTo>
                  <a:pt x="0" y="0"/>
                </a:moveTo>
                <a:lnTo>
                  <a:pt x="18567045" y="0"/>
                </a:lnTo>
                <a:lnTo>
                  <a:pt x="18567045" y="648022"/>
                </a:lnTo>
                <a:lnTo>
                  <a:pt x="0" y="648022"/>
                </a:lnTo>
                <a:lnTo>
                  <a:pt x="0" y="0"/>
                </a:lnTo>
                <a:close/>
              </a:path>
            </a:pathLst>
          </a:custGeom>
          <a:blipFill>
            <a:blip r:embed="rId3"/>
            <a:stretch>
              <a:fillRect t="-378581" b="-1548539"/>
            </a:stretch>
          </a:blipFill>
        </p:spPr>
        <p:txBody>
          <a:bodyPr/>
          <a:lstStyle/>
          <a:p>
            <a:endParaRPr lang="tr-TR"/>
          </a:p>
        </p:txBody>
      </p:sp>
      <p:sp>
        <p:nvSpPr>
          <p:cNvPr id="4" name="Freeform 4"/>
          <p:cNvSpPr/>
          <p:nvPr/>
        </p:nvSpPr>
        <p:spPr>
          <a:xfrm flipV="1">
            <a:off x="15703937" y="-343295"/>
            <a:ext cx="2723586" cy="2464845"/>
          </a:xfrm>
          <a:custGeom>
            <a:avLst/>
            <a:gdLst/>
            <a:ahLst/>
            <a:cxnLst/>
            <a:rect l="l" t="t" r="r" b="b"/>
            <a:pathLst>
              <a:path w="2723586" h="2464845">
                <a:moveTo>
                  <a:pt x="0" y="2464846"/>
                </a:moveTo>
                <a:lnTo>
                  <a:pt x="2723586" y="2464846"/>
                </a:lnTo>
                <a:lnTo>
                  <a:pt x="2723586" y="0"/>
                </a:lnTo>
                <a:lnTo>
                  <a:pt x="0" y="0"/>
                </a:lnTo>
                <a:lnTo>
                  <a:pt x="0" y="2464846"/>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tr-TR"/>
          </a:p>
        </p:txBody>
      </p:sp>
      <p:sp>
        <p:nvSpPr>
          <p:cNvPr id="5" name="Freeform 5"/>
          <p:cNvSpPr/>
          <p:nvPr/>
        </p:nvSpPr>
        <p:spPr>
          <a:xfrm>
            <a:off x="0" y="0"/>
            <a:ext cx="18288000" cy="726248"/>
          </a:xfrm>
          <a:custGeom>
            <a:avLst/>
            <a:gdLst/>
            <a:ahLst/>
            <a:cxnLst/>
            <a:rect l="l" t="t" r="r" b="b"/>
            <a:pathLst>
              <a:path w="18288000" h="726248">
                <a:moveTo>
                  <a:pt x="0" y="0"/>
                </a:moveTo>
                <a:lnTo>
                  <a:pt x="18288000" y="0"/>
                </a:lnTo>
                <a:lnTo>
                  <a:pt x="18288000" y="726248"/>
                </a:lnTo>
                <a:lnTo>
                  <a:pt x="0" y="726248"/>
                </a:lnTo>
                <a:lnTo>
                  <a:pt x="0" y="0"/>
                </a:lnTo>
                <a:close/>
              </a:path>
            </a:pathLst>
          </a:custGeom>
          <a:blipFill>
            <a:blip r:embed="rId3"/>
            <a:stretch>
              <a:fillRect l="-762" t="-1370969" r="-762" b="-337803"/>
            </a:stretch>
          </a:blipFill>
        </p:spPr>
        <p:txBody>
          <a:bodyPr/>
          <a:lstStyle/>
          <a:p>
            <a:endParaRPr lang="tr-TR"/>
          </a:p>
        </p:txBody>
      </p:sp>
      <p:sp>
        <p:nvSpPr>
          <p:cNvPr id="6" name="Freeform 6"/>
          <p:cNvSpPr/>
          <p:nvPr/>
        </p:nvSpPr>
        <p:spPr>
          <a:xfrm>
            <a:off x="15284457" y="78546"/>
            <a:ext cx="2721488" cy="1544445"/>
          </a:xfrm>
          <a:custGeom>
            <a:avLst/>
            <a:gdLst/>
            <a:ahLst/>
            <a:cxnLst/>
            <a:rect l="l" t="t" r="r" b="b"/>
            <a:pathLst>
              <a:path w="2721488" h="1544445">
                <a:moveTo>
                  <a:pt x="0" y="0"/>
                </a:moveTo>
                <a:lnTo>
                  <a:pt x="2721489" y="0"/>
                </a:lnTo>
                <a:lnTo>
                  <a:pt x="2721489" y="1544445"/>
                </a:lnTo>
                <a:lnTo>
                  <a:pt x="0" y="154444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tr-TR"/>
          </a:p>
        </p:txBody>
      </p:sp>
      <p:sp>
        <p:nvSpPr>
          <p:cNvPr id="7" name="Freeform 7"/>
          <p:cNvSpPr/>
          <p:nvPr/>
        </p:nvSpPr>
        <p:spPr>
          <a:xfrm>
            <a:off x="7753057" y="850768"/>
            <a:ext cx="2781886" cy="1919501"/>
          </a:xfrm>
          <a:custGeom>
            <a:avLst/>
            <a:gdLst/>
            <a:ahLst/>
            <a:cxnLst/>
            <a:rect l="l" t="t" r="r" b="b"/>
            <a:pathLst>
              <a:path w="2781886" h="1919501">
                <a:moveTo>
                  <a:pt x="0" y="0"/>
                </a:moveTo>
                <a:lnTo>
                  <a:pt x="2781886" y="0"/>
                </a:lnTo>
                <a:lnTo>
                  <a:pt x="2781886" y="1919501"/>
                </a:lnTo>
                <a:lnTo>
                  <a:pt x="0" y="191950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tr-TR"/>
          </a:p>
        </p:txBody>
      </p:sp>
      <p:sp>
        <p:nvSpPr>
          <p:cNvPr id="8" name="TextBox 8"/>
          <p:cNvSpPr txBox="1"/>
          <p:nvPr/>
        </p:nvSpPr>
        <p:spPr>
          <a:xfrm>
            <a:off x="524023" y="2827419"/>
            <a:ext cx="17239954" cy="2730500"/>
          </a:xfrm>
          <a:prstGeom prst="rect">
            <a:avLst/>
          </a:prstGeom>
        </p:spPr>
        <p:txBody>
          <a:bodyPr lIns="0" tIns="0" rIns="0" bIns="0" rtlCol="0" anchor="t">
            <a:spAutoFit/>
          </a:bodyPr>
          <a:lstStyle/>
          <a:p>
            <a:pPr algn="ctr">
              <a:lnSpc>
                <a:spcPts val="7000"/>
              </a:lnSpc>
            </a:pPr>
            <a:r>
              <a:rPr lang="en-US" sz="5000" dirty="0">
                <a:solidFill>
                  <a:srgbClr val="000000"/>
                </a:solidFill>
                <a:latin typeface="Arial"/>
              </a:rPr>
              <a:t>“</a:t>
            </a:r>
            <a:r>
              <a:rPr lang="en-US" sz="5000" dirty="0" err="1">
                <a:solidFill>
                  <a:srgbClr val="000000"/>
                </a:solidFill>
                <a:latin typeface="Arial"/>
              </a:rPr>
              <a:t>Bir</a:t>
            </a:r>
            <a:r>
              <a:rPr lang="en-US" sz="5000" dirty="0">
                <a:solidFill>
                  <a:srgbClr val="000000"/>
                </a:solidFill>
                <a:latin typeface="Arial"/>
              </a:rPr>
              <a:t> </a:t>
            </a:r>
            <a:r>
              <a:rPr lang="en-US" sz="5000" dirty="0" err="1">
                <a:solidFill>
                  <a:srgbClr val="000000"/>
                </a:solidFill>
                <a:latin typeface="Arial"/>
              </a:rPr>
              <a:t>şeyi</a:t>
            </a:r>
            <a:r>
              <a:rPr lang="en-US" sz="5000" dirty="0">
                <a:solidFill>
                  <a:srgbClr val="000000"/>
                </a:solidFill>
                <a:latin typeface="Arial"/>
              </a:rPr>
              <a:t> </a:t>
            </a:r>
            <a:r>
              <a:rPr lang="en-US" sz="5000" dirty="0" err="1">
                <a:solidFill>
                  <a:srgbClr val="000000"/>
                </a:solidFill>
                <a:latin typeface="Arial"/>
              </a:rPr>
              <a:t>dilediği</a:t>
            </a:r>
            <a:r>
              <a:rPr lang="en-US" sz="5000" dirty="0">
                <a:solidFill>
                  <a:srgbClr val="000000"/>
                </a:solidFill>
                <a:latin typeface="Arial"/>
              </a:rPr>
              <a:t> zaman </a:t>
            </a:r>
            <a:r>
              <a:rPr lang="en-US" sz="5000" dirty="0" err="1">
                <a:solidFill>
                  <a:srgbClr val="000000"/>
                </a:solidFill>
                <a:latin typeface="Arial"/>
              </a:rPr>
              <a:t>O’nun</a:t>
            </a:r>
            <a:r>
              <a:rPr lang="en-US" sz="5000" dirty="0">
                <a:solidFill>
                  <a:srgbClr val="000000"/>
                </a:solidFill>
                <a:latin typeface="Arial"/>
              </a:rPr>
              <a:t> </a:t>
            </a:r>
            <a:r>
              <a:rPr lang="en-US" sz="5000" dirty="0" err="1">
                <a:solidFill>
                  <a:srgbClr val="000000"/>
                </a:solidFill>
                <a:latin typeface="Arial"/>
              </a:rPr>
              <a:t>emri</a:t>
            </a:r>
            <a:r>
              <a:rPr lang="en-US" sz="5000" dirty="0">
                <a:solidFill>
                  <a:srgbClr val="000000"/>
                </a:solidFill>
                <a:latin typeface="Arial"/>
              </a:rPr>
              <a:t>, o </a:t>
            </a:r>
            <a:r>
              <a:rPr lang="en-US" sz="5000" dirty="0" err="1">
                <a:solidFill>
                  <a:srgbClr val="000000"/>
                </a:solidFill>
                <a:latin typeface="Arial"/>
              </a:rPr>
              <a:t>şeye</a:t>
            </a:r>
            <a:r>
              <a:rPr lang="en-US" sz="5000" dirty="0">
                <a:solidFill>
                  <a:srgbClr val="000000"/>
                </a:solidFill>
                <a:latin typeface="Arial"/>
              </a:rPr>
              <a:t> </a:t>
            </a:r>
            <a:r>
              <a:rPr lang="en-US" sz="5000" dirty="0" err="1">
                <a:solidFill>
                  <a:srgbClr val="000000"/>
                </a:solidFill>
                <a:latin typeface="Arial"/>
              </a:rPr>
              <a:t>ancak</a:t>
            </a:r>
            <a:r>
              <a:rPr lang="en-US" sz="5000" dirty="0">
                <a:solidFill>
                  <a:srgbClr val="000000"/>
                </a:solidFill>
                <a:latin typeface="Arial"/>
              </a:rPr>
              <a:t> ‘</a:t>
            </a:r>
            <a:r>
              <a:rPr lang="en-US" sz="5000" dirty="0" err="1">
                <a:solidFill>
                  <a:srgbClr val="000000"/>
                </a:solidFill>
                <a:latin typeface="Arial"/>
              </a:rPr>
              <a:t>Ol</a:t>
            </a:r>
            <a:r>
              <a:rPr lang="en-US" sz="5000" dirty="0">
                <a:solidFill>
                  <a:srgbClr val="000000"/>
                </a:solidFill>
                <a:latin typeface="Arial"/>
              </a:rPr>
              <a:t>!’ </a:t>
            </a:r>
            <a:r>
              <a:rPr lang="en-US" sz="5000" dirty="0" err="1">
                <a:solidFill>
                  <a:srgbClr val="000000"/>
                </a:solidFill>
                <a:latin typeface="Arial"/>
              </a:rPr>
              <a:t>demektir</a:t>
            </a:r>
            <a:r>
              <a:rPr lang="en-US" sz="5000" dirty="0">
                <a:solidFill>
                  <a:srgbClr val="000000"/>
                </a:solidFill>
                <a:latin typeface="Arial"/>
              </a:rPr>
              <a:t>. O da </a:t>
            </a:r>
            <a:r>
              <a:rPr lang="en-US" sz="5000" dirty="0" err="1">
                <a:solidFill>
                  <a:srgbClr val="000000"/>
                </a:solidFill>
                <a:latin typeface="Arial"/>
              </a:rPr>
              <a:t>hemen</a:t>
            </a:r>
            <a:r>
              <a:rPr lang="en-US" sz="5000" dirty="0">
                <a:solidFill>
                  <a:srgbClr val="000000"/>
                </a:solidFill>
                <a:latin typeface="Arial"/>
              </a:rPr>
              <a:t> </a:t>
            </a:r>
            <a:r>
              <a:rPr lang="en-US" sz="5000" dirty="0" err="1">
                <a:solidFill>
                  <a:srgbClr val="000000"/>
                </a:solidFill>
                <a:latin typeface="Arial"/>
              </a:rPr>
              <a:t>oluverir</a:t>
            </a:r>
            <a:r>
              <a:rPr lang="en-US" sz="5000" dirty="0">
                <a:solidFill>
                  <a:srgbClr val="000000"/>
                </a:solidFill>
                <a:latin typeface="Arial"/>
              </a:rPr>
              <a:t>.”</a:t>
            </a:r>
          </a:p>
          <a:p>
            <a:pPr algn="r">
              <a:lnSpc>
                <a:spcPts val="7000"/>
              </a:lnSpc>
            </a:pPr>
            <a:r>
              <a:rPr lang="en-US" sz="5000" dirty="0" err="1">
                <a:solidFill>
                  <a:srgbClr val="000000"/>
                </a:solidFill>
                <a:latin typeface="Arial"/>
              </a:rPr>
              <a:t>Yâsîn</a:t>
            </a:r>
            <a:r>
              <a:rPr lang="en-US" sz="5000" dirty="0">
                <a:solidFill>
                  <a:srgbClr val="000000"/>
                </a:solidFill>
                <a:latin typeface="Arial"/>
              </a:rPr>
              <a:t> </a:t>
            </a:r>
            <a:r>
              <a:rPr lang="en-US" sz="5000" dirty="0" err="1">
                <a:solidFill>
                  <a:srgbClr val="000000"/>
                </a:solidFill>
                <a:latin typeface="Arial"/>
              </a:rPr>
              <a:t>suresi</a:t>
            </a:r>
            <a:r>
              <a:rPr lang="en-US" sz="5000" dirty="0">
                <a:solidFill>
                  <a:srgbClr val="000000"/>
                </a:solidFill>
                <a:latin typeface="Arial"/>
              </a:rPr>
              <a:t>, 82. </a:t>
            </a:r>
            <a:r>
              <a:rPr lang="en-US" sz="5000" dirty="0" err="1">
                <a:solidFill>
                  <a:srgbClr val="000000"/>
                </a:solidFill>
                <a:latin typeface="Arial"/>
              </a:rPr>
              <a:t>ayet</a:t>
            </a:r>
            <a:r>
              <a:rPr lang="en-US" sz="5000" dirty="0">
                <a:solidFill>
                  <a:srgbClr val="000000"/>
                </a:solidFill>
                <a:latin typeface="Arial"/>
              </a:rPr>
              <a:t>.</a:t>
            </a:r>
          </a:p>
        </p:txBody>
      </p:sp>
      <p:sp>
        <p:nvSpPr>
          <p:cNvPr id="9" name="TextBox 9"/>
          <p:cNvSpPr txBox="1"/>
          <p:nvPr/>
        </p:nvSpPr>
        <p:spPr>
          <a:xfrm>
            <a:off x="15409606" y="465163"/>
            <a:ext cx="2693161" cy="280135"/>
          </a:xfrm>
          <a:prstGeom prst="rect">
            <a:avLst/>
          </a:prstGeom>
        </p:spPr>
        <p:txBody>
          <a:bodyPr lIns="0" tIns="0" rIns="0" bIns="0" rtlCol="0" anchor="t">
            <a:spAutoFit/>
          </a:bodyPr>
          <a:lstStyle/>
          <a:p>
            <a:pPr algn="r">
              <a:lnSpc>
                <a:spcPts val="1676"/>
              </a:lnSpc>
            </a:pPr>
            <a:r>
              <a:rPr lang="en-US" sz="2235">
                <a:solidFill>
                  <a:srgbClr val="365C7C"/>
                </a:solidFill>
                <a:latin typeface="Arial Bold"/>
              </a:rPr>
              <a:t>mikailokumus</a:t>
            </a:r>
            <a:r>
              <a:rPr lang="en-US" sz="2235">
                <a:solidFill>
                  <a:srgbClr val="F2FAFF"/>
                </a:solidFill>
                <a:latin typeface="Arial Bold"/>
              </a:rPr>
              <a:t>.com</a:t>
            </a:r>
          </a:p>
        </p:txBody>
      </p:sp>
      <p:sp>
        <p:nvSpPr>
          <p:cNvPr id="10" name="TextBox 10"/>
          <p:cNvSpPr txBox="1"/>
          <p:nvPr/>
        </p:nvSpPr>
        <p:spPr>
          <a:xfrm>
            <a:off x="15872749" y="850768"/>
            <a:ext cx="1896818" cy="479552"/>
          </a:xfrm>
          <a:prstGeom prst="rect">
            <a:avLst/>
          </a:prstGeom>
        </p:spPr>
        <p:txBody>
          <a:bodyPr lIns="0" tIns="0" rIns="0" bIns="0" rtlCol="0" anchor="t">
            <a:spAutoFit/>
          </a:bodyPr>
          <a:lstStyle/>
          <a:p>
            <a:pPr algn="ctr">
              <a:lnSpc>
                <a:spcPts val="1743"/>
              </a:lnSpc>
            </a:pPr>
            <a:r>
              <a:rPr lang="en-US" sz="1599">
                <a:solidFill>
                  <a:srgbClr val="F2FAFF"/>
                </a:solidFill>
                <a:latin typeface="Arial"/>
              </a:rPr>
              <a:t>Din Kültürü</a:t>
            </a:r>
          </a:p>
          <a:p>
            <a:pPr algn="ctr">
              <a:lnSpc>
                <a:spcPts val="1743"/>
              </a:lnSpc>
            </a:pPr>
            <a:r>
              <a:rPr lang="en-US" sz="1599">
                <a:solidFill>
                  <a:srgbClr val="F2FAFF"/>
                </a:solidFill>
                <a:latin typeface="Arial"/>
              </a:rPr>
              <a:t>Doküman Dünyası</a:t>
            </a:r>
          </a:p>
        </p:txBody>
      </p:sp>
      <p:sp>
        <p:nvSpPr>
          <p:cNvPr id="11" name="TextBox 11"/>
          <p:cNvSpPr txBox="1"/>
          <p:nvPr/>
        </p:nvSpPr>
        <p:spPr>
          <a:xfrm>
            <a:off x="343093" y="55797"/>
            <a:ext cx="12902777" cy="647282"/>
          </a:xfrm>
          <a:prstGeom prst="rect">
            <a:avLst/>
          </a:prstGeom>
        </p:spPr>
        <p:txBody>
          <a:bodyPr lIns="0" tIns="0" rIns="0" bIns="0" rtlCol="0" anchor="t">
            <a:spAutoFit/>
          </a:bodyPr>
          <a:lstStyle/>
          <a:p>
            <a:pPr>
              <a:lnSpc>
                <a:spcPts val="4748"/>
              </a:lnSpc>
            </a:pPr>
            <a:r>
              <a:rPr lang="en-US" sz="3391">
                <a:solidFill>
                  <a:srgbClr val="F2FAFF"/>
                </a:solidFill>
                <a:latin typeface="Arial Bold"/>
              </a:rPr>
              <a:t>5. SINIF / 1. ÜNİTE: ALLAH İNANCI</a:t>
            </a:r>
          </a:p>
        </p:txBody>
      </p:sp>
      <p:sp>
        <p:nvSpPr>
          <p:cNvPr id="12" name="TextBox 12"/>
          <p:cNvSpPr txBox="1"/>
          <p:nvPr/>
        </p:nvSpPr>
        <p:spPr>
          <a:xfrm>
            <a:off x="495866" y="9729083"/>
            <a:ext cx="17296268" cy="436944"/>
          </a:xfrm>
          <a:prstGeom prst="rect">
            <a:avLst/>
          </a:prstGeom>
        </p:spPr>
        <p:txBody>
          <a:bodyPr lIns="0" tIns="0" rIns="0" bIns="0" rtlCol="0" anchor="t">
            <a:spAutoFit/>
          </a:bodyPr>
          <a:lstStyle/>
          <a:p>
            <a:pPr algn="ctr">
              <a:lnSpc>
                <a:spcPts val="3216"/>
              </a:lnSpc>
            </a:pPr>
            <a:r>
              <a:rPr lang="en-US" sz="2297">
                <a:solidFill>
                  <a:srgbClr val="FFFFFF"/>
                </a:solidFill>
                <a:latin typeface="Arial"/>
              </a:rPr>
              <a:t>Bu içeriklerin daha fazlasına GÜNAY YAYINLARI Bumerang Konu Anlatımlı Din Kültürü ve Ahlak Bilgisi kitabından ulaşabilirsiniz.</a:t>
            </a:r>
          </a:p>
        </p:txBody>
      </p:sp>
      <p:sp>
        <p:nvSpPr>
          <p:cNvPr id="13" name="TextBox 13"/>
          <p:cNvSpPr txBox="1"/>
          <p:nvPr/>
        </p:nvSpPr>
        <p:spPr>
          <a:xfrm>
            <a:off x="7900316" y="1748554"/>
            <a:ext cx="3455924" cy="892810"/>
          </a:xfrm>
          <a:prstGeom prst="rect">
            <a:avLst/>
          </a:prstGeom>
        </p:spPr>
        <p:txBody>
          <a:bodyPr lIns="0" tIns="0" rIns="0" bIns="0" rtlCol="0" anchor="t">
            <a:spAutoFit/>
          </a:bodyPr>
          <a:lstStyle/>
          <a:p>
            <a:pPr algn="ctr">
              <a:lnSpc>
                <a:spcPts val="6919"/>
              </a:lnSpc>
            </a:pPr>
            <a:r>
              <a:rPr lang="en-US" sz="3999">
                <a:solidFill>
                  <a:srgbClr val="F2FAFF"/>
                </a:solidFill>
                <a:latin typeface="Arial"/>
              </a:rPr>
              <a:t>Ayet</a:t>
            </a:r>
          </a:p>
        </p:txBody>
      </p:sp>
      <p:sp>
        <p:nvSpPr>
          <p:cNvPr id="14" name="TextBox 14"/>
          <p:cNvSpPr txBox="1"/>
          <p:nvPr/>
        </p:nvSpPr>
        <p:spPr>
          <a:xfrm rot="-784458">
            <a:off x="7747329" y="926333"/>
            <a:ext cx="3455924" cy="892810"/>
          </a:xfrm>
          <a:prstGeom prst="rect">
            <a:avLst/>
          </a:prstGeom>
        </p:spPr>
        <p:txBody>
          <a:bodyPr lIns="0" tIns="0" rIns="0" bIns="0" rtlCol="0" anchor="t">
            <a:spAutoFit/>
          </a:bodyPr>
          <a:lstStyle/>
          <a:p>
            <a:pPr algn="ctr">
              <a:lnSpc>
                <a:spcPts val="6919"/>
              </a:lnSpc>
            </a:pPr>
            <a:r>
              <a:rPr lang="en-US" sz="3999">
                <a:solidFill>
                  <a:srgbClr val="F2FAFF"/>
                </a:solidFill>
                <a:latin typeface="Arial"/>
              </a:rPr>
              <a:t>Örnek</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TotalTime>
  <Words>1555</Words>
  <Application>Microsoft Office PowerPoint</Application>
  <PresentationFormat>Özel</PresentationFormat>
  <Paragraphs>257</Paragraphs>
  <Slides>21</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21</vt:i4>
      </vt:variant>
    </vt:vector>
  </HeadingPairs>
  <TitlesOfParts>
    <vt:vector size="27" baseType="lpstr">
      <vt:lpstr>Arimo</vt:lpstr>
      <vt:lpstr>Calibri</vt:lpstr>
      <vt:lpstr>Arial</vt:lpstr>
      <vt:lpstr>Arimo Bold</vt:lpstr>
      <vt:lpstr>Arial Bold</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5.1.5.sunum.mikailokumus.com</dc:title>
  <cp:lastModifiedBy>Ekrem Balcı</cp:lastModifiedBy>
  <cp:revision>13</cp:revision>
  <dcterms:created xsi:type="dcterms:W3CDTF">2006-08-16T00:00:00Z</dcterms:created>
  <dcterms:modified xsi:type="dcterms:W3CDTF">2023-08-28T11:41:02Z</dcterms:modified>
  <dc:identifier>DAFo7MedLrY</dc:identifier>
</cp:coreProperties>
</file>