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3" r:id="rId4"/>
    <p:sldId id="264" r:id="rId5"/>
    <p:sldId id="294" r:id="rId6"/>
    <p:sldId id="291" r:id="rId7"/>
    <p:sldId id="292" r:id="rId8"/>
    <p:sldId id="266" r:id="rId9"/>
    <p:sldId id="267" r:id="rId10"/>
    <p:sldId id="274" r:id="rId11"/>
    <p:sldId id="270" r:id="rId12"/>
    <p:sldId id="271" r:id="rId13"/>
    <p:sldId id="286" r:id="rId14"/>
    <p:sldId id="290" r:id="rId15"/>
    <p:sldId id="275" r:id="rId16"/>
    <p:sldId id="276" r:id="rId17"/>
    <p:sldId id="277" r:id="rId18"/>
    <p:sldId id="282" r:id="rId19"/>
    <p:sldId id="283" r:id="rId20"/>
    <p:sldId id="284" r:id="rId21"/>
    <p:sldId id="281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AFF"/>
    <a:srgbClr val="F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FC0AF-46CC-4F63-B030-7B93FEBF13E5}" v="152" dt="2023-07-30T19:35:14.613"/>
    <p1510:client id="{52FEA7E4-A827-46EF-A280-FCCACC54C4E8}" v="418" dt="2023-07-31T16:18:57.284"/>
    <p1510:client id="{71F9DD90-7973-437E-A76F-F7FAE97EFF7E}" v="32" dt="2023-07-31T12:13:48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4400AF-275E-4A1F-9AD3-CFE2DFB6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7D8065E-2EB0-D088-15B6-BA0CBF7C5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26A6D5-AB70-206A-BFB0-5E9D9389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C4A23C-6416-A345-0AD2-7324C408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E5DF9-26E7-4A33-8D50-5B1AA65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1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37DE90-F21D-5146-6DFB-325D07AC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08513A-FF26-A550-F29A-83B8F9094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9DDE62-869B-3F99-EC5E-1D7906A3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557F92-6FEA-CF91-786E-79B85ED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026055-84B7-D762-81C2-E9C63714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0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D372D5-A5CC-3B74-1C2E-3E9023293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8223FC-E724-FA23-99EF-2090D9B8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0A8A66-4711-03B6-0E81-20C7D06C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CE7059-D56D-9B35-B3BA-61F71A04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9B9A8F-3F1E-4726-8A43-857ED5F7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AF23D5-D2B4-D326-26EB-64F2DCAD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231AC8-CD1D-BCFA-A900-F781A026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227380-9598-E854-F9B8-1888C9FB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E6B35A-394E-4C1A-EDA3-E4D521EB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044330-B85D-E753-450E-2127B080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5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6CC24-E614-D476-3AE5-BC08354D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23B6B8-E6D1-7211-E82F-93CD5303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C5EF19-D9BD-3EFB-4B76-A08F5629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A80475-5673-7787-2ABF-2381BEE5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F489EE-57F0-E957-5AAD-6684D952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3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C719CC-0A1D-DA12-94B9-176BAEF1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0795F8-617E-1F13-C6F1-A3ED5A1F0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4C6CE-7EE4-9331-0DA7-B518E9E15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A18411-27D0-69FE-DDBC-E521E496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5592CF-A8CA-184F-DF4A-717B691A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DD4137-F395-4BA3-DED9-ABAE4AEB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6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D37511-3225-59D3-6F65-B321AB64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315DB1-35B3-4B6F-6010-D0C65052B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BD56062-4554-473E-E0BA-B9D2006F7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650CE6-C426-A3F3-6728-4C4E15A13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4A8A2DF-65B5-284E-E4DC-0348C1D34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855E34F-F884-9C5E-A6D7-4ECAEA27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B128110-BB29-D09C-D55D-6A604F6C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7C3EB63-A045-8DE4-17D5-23684E08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0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10CDC-0A88-964C-7611-FD5C54CF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98FE946-8050-7516-52BB-152BEAAA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75B9182-D847-FAFE-403E-F7D05707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C13EF6-43E6-CA41-12CF-2D17DEB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4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6ED1089-021F-7FA4-E6FE-4A5D6214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E962067-0330-56F5-BDE5-31CAA2E7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A82425-4094-E35C-1755-3B176DA5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3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7AF47D-C750-6F89-911D-A2DD0D67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C6B538-8C45-C943-EF0D-4EB2A0CC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BB1F017-6A2A-7728-046B-0E04A52B6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BCFCAC-0A09-9EA1-A0B8-0B758F12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D28551-8823-6E1B-A637-F77F86D3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4FBAB6-2A5B-99D9-A024-93DE6E15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1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BD29F-7CBA-293C-F87F-632B0077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CC9B7D-15AA-BB7C-0377-AC4FC8461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5472CE-A001-D6F3-1E98-3CA1234A1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421CB9-B610-F90F-DDB6-B1452F9E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C658C0-4D1E-7E0A-1373-D923B7D0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67CBFD-DFCF-8D0E-D0A3-8379F18D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64D7-3DF9-D0A6-45F6-97B44A3E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25C023-7EC0-E324-CF89-E54C83C4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A95BF7-01A3-3DEA-54FC-D3F6C2E42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5B26E2-9199-6D08-1E82-CFF42C409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5F2A49-EB99-D662-1F1C-B0AE9CDB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4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daire, tasarım içeren bir resim&#10;&#10;Açıklama otomatik olarak oluşturuldu">
            <a:extLst>
              <a:ext uri="{FF2B5EF4-FFF2-40B4-BE49-F238E27FC236}">
                <a16:creationId xmlns:a16="http://schemas.microsoft.com/office/drawing/2014/main" id="{67CBCEFC-4A4F-A2EC-A17B-E8F0119BD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63A5DF2-571C-7FA1-5AB2-F4339889FC14}"/>
              </a:ext>
            </a:extLst>
          </p:cNvPr>
          <p:cNvSpPr txBox="1"/>
          <p:nvPr/>
        </p:nvSpPr>
        <p:spPr>
          <a:xfrm>
            <a:off x="5673823" y="269337"/>
            <a:ext cx="118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6. SINIF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AF0A506-CC82-E8F6-223E-1F8041C6C47A}"/>
              </a:ext>
            </a:extLst>
          </p:cNvPr>
          <p:cNvSpPr txBox="1"/>
          <p:nvPr/>
        </p:nvSpPr>
        <p:spPr>
          <a:xfrm>
            <a:off x="5962650" y="857786"/>
            <a:ext cx="467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DİN KÜLTÜRÜ VE </a:t>
            </a:r>
          </a:p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AHLAK BİLGİSİ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C093CDD-17AA-4190-6070-55A83BAFA53D}"/>
              </a:ext>
            </a:extLst>
          </p:cNvPr>
          <p:cNvSpPr txBox="1"/>
          <p:nvPr/>
        </p:nvSpPr>
        <p:spPr>
          <a:xfrm>
            <a:off x="6626323" y="2217164"/>
            <a:ext cx="336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ÜNİTE: PEYGAMBER VE İLAHİ KİTAP İNANCI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1DD93-28A6-2BD5-5C40-B9EE2DB37680}"/>
              </a:ext>
            </a:extLst>
          </p:cNvPr>
          <p:cNvSpPr txBox="1"/>
          <p:nvPr/>
        </p:nvSpPr>
        <p:spPr>
          <a:xfrm>
            <a:off x="6319325" y="3267570"/>
            <a:ext cx="82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Konu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AB43ECA-8338-3CD7-F946-E1637954D445}"/>
              </a:ext>
            </a:extLst>
          </p:cNvPr>
          <p:cNvSpPr txBox="1"/>
          <p:nvPr/>
        </p:nvSpPr>
        <p:spPr>
          <a:xfrm>
            <a:off x="7490689" y="3267613"/>
            <a:ext cx="239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Vahiy ve Vahyin Gönderiliş Amacı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B79E612-FA7D-6BCD-DEF0-393E6B046173}"/>
              </a:ext>
            </a:extLst>
          </p:cNvPr>
          <p:cNvSpPr txBox="1"/>
          <p:nvPr/>
        </p:nvSpPr>
        <p:spPr>
          <a:xfrm>
            <a:off x="8579022" y="5004706"/>
            <a:ext cx="3683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4B7DC7B-D6E5-5277-3425-2FCC5165768B}"/>
              </a:ext>
            </a:extLst>
          </p:cNvPr>
          <p:cNvSpPr txBox="1"/>
          <p:nvPr/>
        </p:nvSpPr>
        <p:spPr>
          <a:xfrm>
            <a:off x="8550886" y="5570647"/>
            <a:ext cx="368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 </a:t>
            </a:r>
          </a:p>
          <a:p>
            <a:pPr algn="ctr"/>
            <a:r>
              <a:rPr lang="tr-T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7709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70688F3-4542-18C0-E209-002C4BE1674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8B54A7-FA20-03B8-30A5-A448AC4BFCF9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6241C744-1088-789E-9494-4C44777C06CB}"/>
              </a:ext>
            </a:extLst>
          </p:cNvPr>
          <p:cNvSpPr/>
          <p:nvPr/>
        </p:nvSpPr>
        <p:spPr>
          <a:xfrm>
            <a:off x="4482650" y="543962"/>
            <a:ext cx="3226700" cy="2024754"/>
          </a:xfrm>
          <a:custGeom>
            <a:avLst/>
            <a:gdLst/>
            <a:ahLst/>
            <a:cxnLst/>
            <a:rect l="l" t="t" r="r" b="b"/>
            <a:pathLst>
              <a:path w="4312488" h="2706086">
                <a:moveTo>
                  <a:pt x="0" y="0"/>
                </a:moveTo>
                <a:lnTo>
                  <a:pt x="4312488" y="0"/>
                </a:lnTo>
                <a:lnTo>
                  <a:pt x="4312488" y="2706087"/>
                </a:lnTo>
                <a:lnTo>
                  <a:pt x="0" y="270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5489B3E-B36A-AF81-7971-8BCB0B5BB6F8}"/>
              </a:ext>
            </a:extLst>
          </p:cNvPr>
          <p:cNvSpPr txBox="1"/>
          <p:nvPr/>
        </p:nvSpPr>
        <p:spPr>
          <a:xfrm>
            <a:off x="4866862" y="1347667"/>
            <a:ext cx="24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</a:rPr>
              <a:t>HATIRLAYALIM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5B2783-52FB-7365-5E38-BCB56724720B}"/>
              </a:ext>
            </a:extLst>
          </p:cNvPr>
          <p:cNvSpPr txBox="1"/>
          <p:nvPr/>
        </p:nvSpPr>
        <p:spPr>
          <a:xfrm>
            <a:off x="1162665" y="3235076"/>
            <a:ext cx="9866671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ctr" eaLnBrk="1" hangingPunct="1">
              <a:lnSpc>
                <a:spcPct val="80000"/>
              </a:lnSpc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Vahyin geldiği döneme İslam’ın en güzel biçimde yaşandığı zaman anlamına gelen “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Asr-ı 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saâdet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” ismi verilmiştir.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0D22526-4D1D-99BE-8493-C2D71B0B91E9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7F82D59-90BB-8C2A-B695-1D8CE7404A0C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31250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D76468-A8F6-E1A2-0486-4AA2B6CC82F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679621" y="4937559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66758F-432D-8D6F-225F-DFAFA03D5D8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A9EC5FA-B346-5E57-5787-1FE0334EB4F6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9" name="Metin kutusu 4">
            <a:extLst>
              <a:ext uri="{FF2B5EF4-FFF2-40B4-BE49-F238E27FC236}">
                <a16:creationId xmlns:a16="http://schemas.microsoft.com/office/drawing/2014/main" id="{6CDF05FA-0336-EB2F-A2FC-071BE890B33B}"/>
              </a:ext>
            </a:extLst>
          </p:cNvPr>
          <p:cNvSpPr txBox="1"/>
          <p:nvPr/>
        </p:nvSpPr>
        <p:spPr>
          <a:xfrm>
            <a:off x="811146" y="1125246"/>
            <a:ext cx="109588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 boyunca insanlar, çeşitli etkenler sebebiyle zaman zaman hak yoldan sapmışlar, yanlış </a:t>
            </a:r>
          </a:p>
          <a:p>
            <a:pPr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inançlara yönelmişlerdir. Bazen Güneş’e, Ay’a, gök cisimlerine, putlara vb. varlıklara tapmışlardır. İşte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Rabb’imiz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(c.c.), insanın yanlış inançlara yönelmemesini, Allah’ın (c.c.) gösterdiği hak yola uymalarını sağlamak için vahiy göndermiştir.</a:t>
            </a:r>
          </a:p>
          <a:p>
            <a:pPr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metindeki verilmek istenen mesajı aşağıdaki ayetlerden hangisi destekler?</a:t>
            </a:r>
          </a:p>
          <a:p>
            <a:pPr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“Ey iman edenler! Allah’a, Peygamber’ine, Peygamber’ine indirdiği kitaba ve daha önce indirdiği kitaba iman edin...”</a:t>
            </a:r>
          </a:p>
          <a:p>
            <a:pPr algn="r"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(Nisa suresi, 136. ayet)</a:t>
            </a:r>
          </a:p>
          <a:p>
            <a:pPr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“Arkadan çekiştirmeyi, yüze karşı eğlenmeyi âdet edinen herkesin vay hâline!”</a:t>
            </a:r>
          </a:p>
          <a:p>
            <a:pPr algn="r"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Hümeze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suresi, 1. ayet)</a:t>
            </a:r>
          </a:p>
          <a:p>
            <a:pPr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“Namazlara ve orta namaza (ikindi namazına) devam edin, Allah’a saygı ve bağlılık içinde namaz kılın.”</a:t>
            </a:r>
          </a:p>
          <a:p>
            <a:pPr algn="r"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(Bakara suresi, 238. ayet)</a:t>
            </a:r>
          </a:p>
          <a:p>
            <a:pPr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“Allah, kendi emriyle melekleri kullarından dilediği kimseye vahiy ile ‘Benden başka tanrı olmadığına dair (kullarımı) uyarın ve benden korkun.’ diye gönderir.”</a:t>
            </a:r>
          </a:p>
          <a:p>
            <a:pPr algn="r"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Nahl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suresi, 2. ayet)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5084928-D8F6-C6F2-A760-C2C3553D616F}"/>
              </a:ext>
            </a:extLst>
          </p:cNvPr>
          <p:cNvSpPr txBox="1"/>
          <p:nvPr/>
        </p:nvSpPr>
        <p:spPr>
          <a:xfrm>
            <a:off x="0" y="565734"/>
            <a:ext cx="54044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4 / Soru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4208D45C-CEFC-2B9F-16E8-8EDEC2A346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F75F55C-E5DE-8E22-D799-5FD6E2118D43}"/>
              </a:ext>
            </a:extLst>
          </p:cNvPr>
          <p:cNvSpPr/>
          <p:nvPr/>
        </p:nvSpPr>
        <p:spPr>
          <a:xfrm>
            <a:off x="739582" y="5696290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3FD1819-C227-C7F6-C7AD-45E08802A7CA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0C9EA46-BFFF-BA52-BA8A-B858B8B2677D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986ECD1-B653-58E4-F4EC-B52B4496214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8" name="Metin kutusu 4">
            <a:extLst>
              <a:ext uri="{FF2B5EF4-FFF2-40B4-BE49-F238E27FC236}">
                <a16:creationId xmlns:a16="http://schemas.microsoft.com/office/drawing/2014/main" id="{390C8254-5051-4D35-22C5-2CB33F7D3BC5}"/>
              </a:ext>
            </a:extLst>
          </p:cNvPr>
          <p:cNvSpPr txBox="1"/>
          <p:nvPr/>
        </p:nvSpPr>
        <p:spPr>
          <a:xfrm>
            <a:off x="811146" y="1125246"/>
            <a:ext cx="10958823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“Kitap, yalnız bizden önceki iki topluluğa indirildi. Biz onların okumalarından 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habersiz idik.” demeyesiniz, yahut ‘Eğer bize kitap indirilseydi, biz onlardan daha çok doğru yolda olurduk.’ demeyesiniz, diye bu Kur’an’ı indirdik. İşte size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Rabb’inizden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açıkça bir delil, bir hidayet ve bir rahmet geldi…”</a:t>
            </a:r>
          </a:p>
          <a:p>
            <a:pPr algn="r"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En’am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suresi, 156-157. ayet)</a:t>
            </a:r>
          </a:p>
          <a:p>
            <a:pPr>
              <a:spcAft>
                <a:spcPts val="600"/>
              </a:spcAft>
            </a:pPr>
            <a:r>
              <a:rPr lang="tr-T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ayetten;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 Allah (c.c.), vahiy göndermeseydi insanların “Bilmiyorduk.” gibi bahaneleri olabilirdi.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Allah (c.c.) insanları uyarmış ve doğru yola davet etmiştir.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Peygamberlerin, peygamberliklerini ispat etmek için Allah’ın (c.c.) izni ve yardımıyla yaptıkları olağanüstü olaylar vardır.</a:t>
            </a:r>
          </a:p>
          <a:p>
            <a:pPr>
              <a:spcAft>
                <a:spcPts val="600"/>
              </a:spcAft>
            </a:pPr>
            <a:r>
              <a:rPr lang="tr-T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yargılarından hangileri çıkarılabilir?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Yalnız II 					B) Yalnız III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I ve II 					D) I, II ve III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19A11F7-6BF5-1CDF-0085-149B55258284}"/>
              </a:ext>
            </a:extLst>
          </p:cNvPr>
          <p:cNvSpPr txBox="1"/>
          <p:nvPr/>
        </p:nvSpPr>
        <p:spPr>
          <a:xfrm>
            <a:off x="0" y="565734"/>
            <a:ext cx="54044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4 / Soru 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C25843-504B-B500-D65F-D785B999D849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F0220EC-0EF5-A383-03CF-186912A72676}"/>
              </a:ext>
            </a:extLst>
          </p:cNvPr>
          <p:cNvSpPr/>
          <p:nvPr/>
        </p:nvSpPr>
        <p:spPr>
          <a:xfrm>
            <a:off x="709601" y="4778659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6D7A2FA-9B4B-2573-F20B-0F15D6BF8F6F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67D9401-55A4-A066-1551-39CD9E22C511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9" name="Metin kutusu 4">
            <a:extLst>
              <a:ext uri="{FF2B5EF4-FFF2-40B4-BE49-F238E27FC236}">
                <a16:creationId xmlns:a16="http://schemas.microsoft.com/office/drawing/2014/main" id="{72E7067D-0669-9995-E5E8-05DF492C1EC8}"/>
              </a:ext>
            </a:extLst>
          </p:cNvPr>
          <p:cNvSpPr txBox="1"/>
          <p:nvPr/>
        </p:nvSpPr>
        <p:spPr>
          <a:xfrm>
            <a:off x="811146" y="1125246"/>
            <a:ext cx="10958823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“Vaktiyle biz, İsrailoğullarından ‘Yalnızca Allah’a kulluk edeceksiniz, ana babaya, 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yakın akrabaya, yetimlere, yoksullara iyilik edeceksiniz.’ diye söz almış ve ‘İnsanlara güzel söz söyleyin, namazı kılın, zekâtı verin.’ diye de emretmiştik. Sonunda azınız müstesna, yüz çevirerek dönüp gittiniz.”</a:t>
            </a:r>
          </a:p>
          <a:p>
            <a:pPr algn="r"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(Bakara suresi, 83. ayet)</a:t>
            </a:r>
          </a:p>
          <a:p>
            <a:pPr>
              <a:spcAft>
                <a:spcPts val="600"/>
              </a:spcAft>
            </a:pPr>
            <a:r>
              <a:rPr lang="tr-T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ayetten aşağıdaki sonuçlardan hangisine </a:t>
            </a:r>
            <a:r>
              <a:rPr lang="tr-TR" sz="2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ulaşılamaz</a:t>
            </a:r>
            <a:r>
              <a:rPr lang="tr-T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Yüce Allah; kullarını hiçbir dönemde sahipsiz bırakmamış, gönderdiği peygamberlerle, vahiylerle onları sürekli uyarmıştır.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Allah (c.c.), sadece Hz. Muhammed’in (s.a.v.) ümmetine değil, bizden önceki topluluklara da benzer emirler vermiştir.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Vahyin geldiği İslam’ın en güzel biçimde yaşandığı zamana Asr-ı saadet ismi verilmiştir.</a:t>
            </a:r>
          </a:p>
          <a:p>
            <a:pPr>
              <a:spcAft>
                <a:spcPts val="600"/>
              </a:spcAft>
            </a:pP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Yüce Allah, insanların akıllarını kullanıp doğru yolu bulmaları ve hakka uymaları için insanlık tarihinin her döneminde vahiy göndermiştir.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9C25B5A-2F44-0D9E-3F9E-05831FE80244}"/>
              </a:ext>
            </a:extLst>
          </p:cNvPr>
          <p:cNvSpPr txBox="1"/>
          <p:nvPr/>
        </p:nvSpPr>
        <p:spPr>
          <a:xfrm>
            <a:off x="0" y="565734"/>
            <a:ext cx="54044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4 / Soru 6</a:t>
            </a:r>
          </a:p>
        </p:txBody>
      </p:sp>
    </p:spTree>
    <p:extLst>
      <p:ext uri="{BB962C8B-B14F-4D97-AF65-F5344CB8AC3E}">
        <p14:creationId xmlns:p14="http://schemas.microsoft.com/office/powerpoint/2010/main" val="23452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C25843-504B-B500-D65F-D785B999D849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641D274-13B0-521B-E27E-54171780D586}"/>
              </a:ext>
            </a:extLst>
          </p:cNvPr>
          <p:cNvSpPr txBox="1"/>
          <p:nvPr/>
        </p:nvSpPr>
        <p:spPr>
          <a:xfrm>
            <a:off x="773405" y="723900"/>
            <a:ext cx="1055108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cümlelerdeki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noktalı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yerlere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kelimeleri </a:t>
            </a:r>
            <a:endParaRPr lang="tr-T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yazınız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(c.c.)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peygamberlere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bildirmiş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mesajlara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emir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yasaklara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Vahyin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…………..….…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hakka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yönlendirmek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iletmektir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süratlice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gönderme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,…………..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vahyin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anlamlarıdır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……………...……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İslam’ın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güzel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biçimde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yaşandığı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zaman,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mutluluk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çağı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anlamına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810D84-3B5C-91F6-E38D-86A00261590A}"/>
              </a:ext>
            </a:extLst>
          </p:cNvPr>
          <p:cNvSpPr txBox="1"/>
          <p:nvPr/>
        </p:nvSpPr>
        <p:spPr>
          <a:xfrm>
            <a:off x="993959" y="1903878"/>
            <a:ext cx="104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vahiy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7D9C1C6-C429-050F-67CC-E466BB5AA1CB}"/>
              </a:ext>
            </a:extLst>
          </p:cNvPr>
          <p:cNvSpPr txBox="1"/>
          <p:nvPr/>
        </p:nvSpPr>
        <p:spPr>
          <a:xfrm>
            <a:off x="1862096" y="2435980"/>
            <a:ext cx="203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amaçlarından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7F2EA34-6B23-C03A-A01F-484433B09B8B}"/>
              </a:ext>
            </a:extLst>
          </p:cNvPr>
          <p:cNvSpPr txBox="1"/>
          <p:nvPr/>
        </p:nvSpPr>
        <p:spPr>
          <a:xfrm>
            <a:off x="4545423" y="3335301"/>
            <a:ext cx="15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bildirme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86865E6-0D8C-A4D4-48DD-F87E28D1414A}"/>
              </a:ext>
            </a:extLst>
          </p:cNvPr>
          <p:cNvSpPr txBox="1"/>
          <p:nvPr/>
        </p:nvSpPr>
        <p:spPr>
          <a:xfrm>
            <a:off x="993959" y="4190264"/>
            <a:ext cx="203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Asr-ı saadet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6F09A7C-CC73-354B-D13E-A23EC037570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26F83A0-036B-7880-C9D4-E43DF5B707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C7798B1-CE7E-2351-3512-FF0512B0363B}"/>
              </a:ext>
            </a:extLst>
          </p:cNvPr>
          <p:cNvSpPr txBox="1"/>
          <p:nvPr/>
        </p:nvSpPr>
        <p:spPr>
          <a:xfrm>
            <a:off x="8833725" y="3335300"/>
            <a:ext cx="15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işaret</a:t>
            </a:r>
          </a:p>
        </p:txBody>
      </p:sp>
    </p:spTree>
    <p:extLst>
      <p:ext uri="{BB962C8B-B14F-4D97-AF65-F5344CB8AC3E}">
        <p14:creationId xmlns:p14="http://schemas.microsoft.com/office/powerpoint/2010/main" val="29934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Grup 53">
            <a:extLst>
              <a:ext uri="{FF2B5EF4-FFF2-40B4-BE49-F238E27FC236}">
                <a16:creationId xmlns:a16="http://schemas.microsoft.com/office/drawing/2014/main" id="{2BFF7C52-8450-87AA-8924-30CEE6385E10}"/>
              </a:ext>
            </a:extLst>
          </p:cNvPr>
          <p:cNvGrpSpPr/>
          <p:nvPr/>
        </p:nvGrpSpPr>
        <p:grpSpPr>
          <a:xfrm>
            <a:off x="773406" y="3876296"/>
            <a:ext cx="10645189" cy="2056532"/>
            <a:chOff x="251411" y="1531342"/>
            <a:chExt cx="10645189" cy="2056532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365A3DE-A133-7863-4420-AF3470C1ABA3}"/>
                </a:ext>
              </a:extLst>
            </p:cNvPr>
            <p:cNvSpPr/>
            <p:nvPr/>
          </p:nvSpPr>
          <p:spPr>
            <a:xfrm>
              <a:off x="2514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E3FFE183-5AB3-C552-AE11-DAB12DBCD681}"/>
                </a:ext>
              </a:extLst>
            </p:cNvPr>
            <p:cNvSpPr/>
            <p:nvPr/>
          </p:nvSpPr>
          <p:spPr>
            <a:xfrm>
              <a:off x="29438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1747A9E7-611D-84BE-5E34-D6E7384CD43C}"/>
                </a:ext>
              </a:extLst>
            </p:cNvPr>
            <p:cNvSpPr/>
            <p:nvPr/>
          </p:nvSpPr>
          <p:spPr>
            <a:xfrm>
              <a:off x="56362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7498534-B4C2-ABD1-4C4E-2CB622F1CB05}"/>
                </a:ext>
              </a:extLst>
            </p:cNvPr>
            <p:cNvSpPr/>
            <p:nvPr/>
          </p:nvSpPr>
          <p:spPr>
            <a:xfrm>
              <a:off x="83286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29" name="Grup 28">
            <a:extLst>
              <a:ext uri="{FF2B5EF4-FFF2-40B4-BE49-F238E27FC236}">
                <a16:creationId xmlns:a16="http://schemas.microsoft.com/office/drawing/2014/main" id="{959867F3-64FC-8094-B96C-33180B47EB4D}"/>
              </a:ext>
            </a:extLst>
          </p:cNvPr>
          <p:cNvGrpSpPr/>
          <p:nvPr/>
        </p:nvGrpSpPr>
        <p:grpSpPr>
          <a:xfrm>
            <a:off x="773406" y="1531342"/>
            <a:ext cx="10645189" cy="2056532"/>
            <a:chOff x="251411" y="1531342"/>
            <a:chExt cx="10645189" cy="205653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E4D0B71-D511-907D-0E32-8476635A5A8C}"/>
                </a:ext>
              </a:extLst>
            </p:cNvPr>
            <p:cNvSpPr/>
            <p:nvPr/>
          </p:nvSpPr>
          <p:spPr>
            <a:xfrm>
              <a:off x="2514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EF8027B-0218-7906-97D5-43AEFFA6F71E}"/>
                </a:ext>
              </a:extLst>
            </p:cNvPr>
            <p:cNvSpPr/>
            <p:nvPr/>
          </p:nvSpPr>
          <p:spPr>
            <a:xfrm>
              <a:off x="29438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11B5DD07-B03D-A858-B379-00CDA277ABFA}"/>
                </a:ext>
              </a:extLst>
            </p:cNvPr>
            <p:cNvSpPr/>
            <p:nvPr/>
          </p:nvSpPr>
          <p:spPr>
            <a:xfrm>
              <a:off x="56362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31B24CF-DE9A-0DE4-3AC7-8E874F748EBA}"/>
                </a:ext>
              </a:extLst>
            </p:cNvPr>
            <p:cNvSpPr/>
            <p:nvPr/>
          </p:nvSpPr>
          <p:spPr>
            <a:xfrm>
              <a:off x="83286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7DE58B19-44CE-A54F-1816-B581A07F0D00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4D1C195-DE72-71DE-6AAC-1795A0D4E8EE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912EDEC-AD55-DFFB-3F3D-CF5EC7B70E4C}"/>
              </a:ext>
            </a:extLst>
          </p:cNvPr>
          <p:cNvSpPr txBox="1"/>
          <p:nvPr/>
        </p:nvSpPr>
        <p:spPr>
          <a:xfrm>
            <a:off x="1231473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VAHİY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B1AAAE71-8BDA-D4D3-9083-8EA396B701AB}"/>
              </a:ext>
            </a:extLst>
          </p:cNvPr>
          <p:cNvSpPr txBox="1"/>
          <p:nvPr/>
        </p:nvSpPr>
        <p:spPr>
          <a:xfrm>
            <a:off x="3930125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2078244D-5A42-9EBA-F167-B5D059571036}"/>
              </a:ext>
            </a:extLst>
          </p:cNvPr>
          <p:cNvSpPr txBox="1"/>
          <p:nvPr/>
        </p:nvSpPr>
        <p:spPr>
          <a:xfrm>
            <a:off x="6614710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İBADET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6595D76C-D235-7DD1-CE34-2BEDBC8EDE0C}"/>
              </a:ext>
            </a:extLst>
          </p:cNvPr>
          <p:cNvSpPr txBox="1"/>
          <p:nvPr/>
        </p:nvSpPr>
        <p:spPr>
          <a:xfrm>
            <a:off x="9317373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SAADET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5F37E11A-61B3-ECFC-EBA5-FF116863F584}"/>
              </a:ext>
            </a:extLst>
          </p:cNvPr>
          <p:cNvSpPr txBox="1"/>
          <p:nvPr/>
        </p:nvSpPr>
        <p:spPr>
          <a:xfrm>
            <a:off x="12314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EMİR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C2092870-37FE-6FCC-17A0-BC1D07E6E355}"/>
              </a:ext>
            </a:extLst>
          </p:cNvPr>
          <p:cNvSpPr txBox="1"/>
          <p:nvPr/>
        </p:nvSpPr>
        <p:spPr>
          <a:xfrm>
            <a:off x="3930125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YASAK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EEAE2093-10C7-49B1-8109-41F7FF4C772B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47F5938A-535E-274C-9B42-7AB93E81EB55}"/>
              </a:ext>
            </a:extLst>
          </p:cNvPr>
          <p:cNvSpPr txBox="1"/>
          <p:nvPr/>
        </p:nvSpPr>
        <p:spPr>
          <a:xfrm>
            <a:off x="93173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ÖĞÜT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8D938D09-3C7F-3EA5-1DBA-D863F5C92F45}"/>
              </a:ext>
            </a:extLst>
          </p:cNvPr>
          <p:cNvSpPr txBox="1"/>
          <p:nvPr/>
        </p:nvSpPr>
        <p:spPr>
          <a:xfrm>
            <a:off x="1231473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İYVAH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E3609E82-027A-ADED-83FD-48A487B3EAAB}"/>
              </a:ext>
            </a:extLst>
          </p:cNvPr>
          <p:cNvSpPr txBox="1"/>
          <p:nvPr/>
        </p:nvSpPr>
        <p:spPr>
          <a:xfrm>
            <a:off x="3930125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ÇAMA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9FBEF497-B370-9515-1936-B8579AF67618}"/>
              </a:ext>
            </a:extLst>
          </p:cNvPr>
          <p:cNvSpPr txBox="1"/>
          <p:nvPr/>
        </p:nvSpPr>
        <p:spPr>
          <a:xfrm>
            <a:off x="6614710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ABİDET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460DC56A-E0E7-68F3-3DED-0E29EA1E09BC}"/>
              </a:ext>
            </a:extLst>
          </p:cNvPr>
          <p:cNvSpPr txBox="1"/>
          <p:nvPr/>
        </p:nvSpPr>
        <p:spPr>
          <a:xfrm>
            <a:off x="9317373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TASADE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4CB7C8D8-A0F5-7E06-312F-E6A8F053D950}"/>
              </a:ext>
            </a:extLst>
          </p:cNvPr>
          <p:cNvSpPr txBox="1"/>
          <p:nvPr/>
        </p:nvSpPr>
        <p:spPr>
          <a:xfrm>
            <a:off x="12314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İREM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00E65472-2126-1C65-DEC3-E4666E76C2EB}"/>
              </a:ext>
            </a:extLst>
          </p:cNvPr>
          <p:cNvSpPr txBox="1"/>
          <p:nvPr/>
        </p:nvSpPr>
        <p:spPr>
          <a:xfrm>
            <a:off x="3930125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ASYAK</a:t>
            </a: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ACFB8FDF-F242-2E78-6AA9-1CD79FA9A595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JASME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3AC4CA68-F0B6-D02C-293C-51A22EAE55F0}"/>
              </a:ext>
            </a:extLst>
          </p:cNvPr>
          <p:cNvSpPr txBox="1"/>
          <p:nvPr/>
        </p:nvSpPr>
        <p:spPr>
          <a:xfrm>
            <a:off x="93173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TÜĞÖ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72FCE838-BAEF-B835-6644-B6645A1B114F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Harfleri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karışık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kavramları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edelim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8941B5B-0F5F-E321-5387-645C6517215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A9EB6B-6B13-4DFC-932D-FA5591E4B2D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31651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33CF070-425D-0621-4AD2-E3D08AE5DEF3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7B0458F-477F-A2DD-43B3-C21EBC1D8BA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C23A11F5-4848-5445-5D6B-C0F5DCA7D1A8}"/>
              </a:ext>
            </a:extLst>
          </p:cNvPr>
          <p:cNvGrpSpPr/>
          <p:nvPr/>
        </p:nvGrpSpPr>
        <p:grpSpPr>
          <a:xfrm>
            <a:off x="1493626" y="1578030"/>
            <a:ext cx="9204749" cy="1330931"/>
            <a:chOff x="1133051" y="1746846"/>
            <a:chExt cx="9204749" cy="1330931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83CCD7E-9498-C77D-B838-22F605E59A14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65FD81F-8E48-6591-6B82-51BDF90FA217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4A67F1-6A19-6452-BB15-821A0A1BAD15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7935B8A-FFE9-7572-83BD-EAA1766A4EAA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FFFF59-6580-8242-8FC8-91895EB6070A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B320B-7044-97BC-0563-1280D3783599}"/>
                </a:ext>
              </a:extLst>
            </p:cNvPr>
            <p:cNvSpPr/>
            <p:nvPr/>
          </p:nvSpPr>
          <p:spPr>
            <a:xfrm>
              <a:off x="8943551" y="1746846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E91FC9F8-B387-4A2E-8EA9-04A043C05559}"/>
              </a:ext>
            </a:extLst>
          </p:cNvPr>
          <p:cNvGrpSpPr/>
          <p:nvPr/>
        </p:nvGrpSpPr>
        <p:grpSpPr>
          <a:xfrm>
            <a:off x="2274676" y="3089331"/>
            <a:ext cx="7642649" cy="1330930"/>
            <a:chOff x="1133051" y="1746847"/>
            <a:chExt cx="7642649" cy="133093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7096019-9029-A0BE-F3FB-B463131B1325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3E2E60E-A818-0F0F-8DB5-6E3997F5803E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8A04467-67AA-5D77-6D93-D20CCD58CF9E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56C6B45-F4CF-1A89-897B-0BC05285E05C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F9873DF-48DF-5B15-AC8F-56AD0BB976D5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0" name="Grup 39">
            <a:extLst>
              <a:ext uri="{FF2B5EF4-FFF2-40B4-BE49-F238E27FC236}">
                <a16:creationId xmlns:a16="http://schemas.microsoft.com/office/drawing/2014/main" id="{1B50268F-7177-82F5-D590-0E58A8ACC543}"/>
              </a:ext>
            </a:extLst>
          </p:cNvPr>
          <p:cNvGrpSpPr/>
          <p:nvPr/>
        </p:nvGrpSpPr>
        <p:grpSpPr>
          <a:xfrm>
            <a:off x="1681640" y="2040115"/>
            <a:ext cx="8894410" cy="584778"/>
            <a:chOff x="1681640" y="2155395"/>
            <a:chExt cx="8894410" cy="584778"/>
          </a:xfrm>
        </p:grpSpPr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C64637EC-0736-F571-33B6-7BF62EE8F193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BC583DB7-A930-24F4-0087-B32D3B9A09EF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4C3A41E5-7909-ABAD-B9B8-232F5126291C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E656621C-E5F9-E6D3-3AA5-678183C3764F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İ</a:t>
              </a:r>
            </a:p>
          </p:txBody>
        </p:sp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E82AD5DE-D145-E87A-699C-46E3DB3A8FA4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9" name="Metin kutusu 38">
              <a:extLst>
                <a:ext uri="{FF2B5EF4-FFF2-40B4-BE49-F238E27FC236}">
                  <a16:creationId xmlns:a16="http://schemas.microsoft.com/office/drawing/2014/main" id="{63E1324F-525F-A719-923A-3C9058330ACF}"/>
                </a:ext>
              </a:extLst>
            </p:cNvPr>
            <p:cNvSpPr txBox="1"/>
            <p:nvPr/>
          </p:nvSpPr>
          <p:spPr>
            <a:xfrm>
              <a:off x="9482738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1FE00A7F-8406-5D18-EC73-D682619A856F}"/>
              </a:ext>
            </a:extLst>
          </p:cNvPr>
          <p:cNvGrpSpPr/>
          <p:nvPr/>
        </p:nvGrpSpPr>
        <p:grpSpPr>
          <a:xfrm>
            <a:off x="2467945" y="3556345"/>
            <a:ext cx="7336729" cy="584778"/>
            <a:chOff x="1681640" y="2155395"/>
            <a:chExt cx="7336729" cy="584778"/>
          </a:xfrm>
        </p:grpSpPr>
        <p:sp>
          <p:nvSpPr>
            <p:cNvPr id="56" name="Metin kutusu 55">
              <a:extLst>
                <a:ext uri="{FF2B5EF4-FFF2-40B4-BE49-F238E27FC236}">
                  <a16:creationId xmlns:a16="http://schemas.microsoft.com/office/drawing/2014/main" id="{07DE8AA0-29C2-4BE2-18B1-7A10D2D87FC6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E35F66A9-49B5-C18D-C0E5-D9077B776C45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8" name="Metin kutusu 57">
              <a:extLst>
                <a:ext uri="{FF2B5EF4-FFF2-40B4-BE49-F238E27FC236}">
                  <a16:creationId xmlns:a16="http://schemas.microsoft.com/office/drawing/2014/main" id="{D0D2112B-8E7D-8555-6E91-84DB2384DC17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59" name="Metin kutusu 58">
              <a:extLst>
                <a:ext uri="{FF2B5EF4-FFF2-40B4-BE49-F238E27FC236}">
                  <a16:creationId xmlns:a16="http://schemas.microsoft.com/office/drawing/2014/main" id="{87DD2869-7ED3-C02A-1938-405D67B7C094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60" name="Metin kutusu 59">
              <a:extLst>
                <a:ext uri="{FF2B5EF4-FFF2-40B4-BE49-F238E27FC236}">
                  <a16:creationId xmlns:a16="http://schemas.microsoft.com/office/drawing/2014/main" id="{FCF73E64-25DE-E662-FF0E-34890E8C1129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id="{83D404CD-07CE-5C31-EB8D-E44E6C2A33F6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oynayalım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C2CCBD-62B5-981C-B294-C14CECC83550}"/>
              </a:ext>
            </a:extLst>
          </p:cNvPr>
          <p:cNvSpPr txBox="1"/>
          <p:nvPr/>
        </p:nvSpPr>
        <p:spPr>
          <a:xfrm>
            <a:off x="771763" y="4717747"/>
            <a:ext cx="8586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çıkarak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istediğimiz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tıklıyoruz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kutu 10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değerindedir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4EDD47E4-23A5-8AB6-4819-4D1CBF5504C0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FB735685-4441-8630-9B73-80763342EBC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42899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8"/>
            <a:ext cx="6080549" cy="1330929"/>
            <a:chOff x="663633" y="2495893"/>
            <a:chExt cx="6080549" cy="133092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40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EC06345-3939-158D-EBE4-7FB3766DD7B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BF5863A-7A2C-DBFA-4E29-AC098FE6FDC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8DCF318-2DC4-2391-172E-DDE619031288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Buyruk, yönerge, talimat</a:t>
            </a:r>
          </a:p>
        </p:txBody>
      </p:sp>
    </p:spTree>
    <p:extLst>
      <p:ext uri="{BB962C8B-B14F-4D97-AF65-F5344CB8AC3E}">
        <p14:creationId xmlns:p14="http://schemas.microsoft.com/office/powerpoint/2010/main" val="5245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7"/>
            <a:ext cx="7642649" cy="1330930"/>
            <a:chOff x="663633" y="2495892"/>
            <a:chExt cx="7642649" cy="133093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50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D4ED11B-62C7-C05F-07C4-9131EC9E275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55A661E-9956-0847-232F-7656C6E7232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67506A0-56CD-E304-C977-0070497BDD7C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 (c.c) mesajlarını peygamberlere bildirmesi</a:t>
            </a:r>
          </a:p>
        </p:txBody>
      </p:sp>
    </p:spTree>
    <p:extLst>
      <p:ext uri="{BB962C8B-B14F-4D97-AF65-F5344CB8AC3E}">
        <p14:creationId xmlns:p14="http://schemas.microsoft.com/office/powerpoint/2010/main" val="8576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6"/>
            <a:ext cx="9204749" cy="1330931"/>
            <a:chOff x="663633" y="2495891"/>
            <a:chExt cx="9204749" cy="133093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60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A8E5784-08AD-D4A0-9CD8-C47D148512F5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0FB8C20-C4CF-2386-9246-829EB8183D75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FF02907-016C-12A7-0495-1C940A8338D5}"/>
              </a:ext>
            </a:extLst>
          </p:cNvPr>
          <p:cNvSpPr txBox="1"/>
          <p:nvPr/>
        </p:nvSpPr>
        <p:spPr>
          <a:xfrm>
            <a:off x="537021" y="3625001"/>
            <a:ext cx="858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Vayhin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amaçlarından biri, ibadet etme, Allah’a (c.c.) itaat etme, boğun eğme</a:t>
            </a:r>
          </a:p>
        </p:txBody>
      </p:sp>
    </p:spTree>
    <p:extLst>
      <p:ext uri="{BB962C8B-B14F-4D97-AF65-F5344CB8AC3E}">
        <p14:creationId xmlns:p14="http://schemas.microsoft.com/office/powerpoint/2010/main" val="2569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4203602" y="1428521"/>
            <a:ext cx="6867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• 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</a:rPr>
              <a:t>Vahiy</a:t>
            </a:r>
            <a:r>
              <a:rPr lang="tr-TR" sz="3200" dirty="0">
                <a:latin typeface="Arial" panose="020B0604020202020204" pitchFamily="34" charset="0"/>
              </a:rPr>
              <a:t> sözlükte gizli konuşma,  gizli olarak bildirme,  süratlice gönderme,  işaret etme  fısıldama gibi anlamlara gelir.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7D343DB-6F3D-FA7A-1DCC-F33EB5E60D4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4" name="Resim 3" descr="pencere, iç mekan, mobilya, duvar içeren bir resim&#10;&#10;Açıklama otomatik olarak oluşturuldu">
            <a:extLst>
              <a:ext uri="{FF2B5EF4-FFF2-40B4-BE49-F238E27FC236}">
                <a16:creationId xmlns:a16="http://schemas.microsoft.com/office/drawing/2014/main" id="{55772A47-5B5A-6DB0-58C1-EC4B14017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2" y="986401"/>
            <a:ext cx="3238095" cy="485714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61C157E-8DAE-ADBA-9465-D2B43E5A6003}"/>
              </a:ext>
            </a:extLst>
          </p:cNvPr>
          <p:cNvSpPr txBox="1"/>
          <p:nvPr/>
        </p:nvSpPr>
        <p:spPr>
          <a:xfrm>
            <a:off x="4203602" y="3775550"/>
            <a:ext cx="6867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• Terim olarak Allah’ın (c.c.) peygamberlere bildirmiş olduğu 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</a:rPr>
              <a:t>mesaj</a:t>
            </a:r>
            <a:r>
              <a:rPr lang="tr-TR" sz="3200" dirty="0">
                <a:latin typeface="Arial" panose="020B0604020202020204" pitchFamily="34" charset="0"/>
              </a:rPr>
              <a:t>, emir ve yasakları ifade eder.</a:t>
            </a:r>
          </a:p>
        </p:txBody>
      </p:sp>
    </p:spTree>
    <p:extLst>
      <p:ext uri="{BB962C8B-B14F-4D97-AF65-F5344CB8AC3E}">
        <p14:creationId xmlns:p14="http://schemas.microsoft.com/office/powerpoint/2010/main" val="25235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5"/>
            <a:ext cx="10777610" cy="1330932"/>
            <a:chOff x="663633" y="2495890"/>
            <a:chExt cx="10777610" cy="133093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98667FD-4383-86F9-180C-8B540AD7309B}"/>
                </a:ext>
              </a:extLst>
            </p:cNvPr>
            <p:cNvSpPr/>
            <p:nvPr/>
          </p:nvSpPr>
          <p:spPr>
            <a:xfrm>
              <a:off x="10046994" y="249589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721DE25-2BDA-CB2F-D444-16B9BA085E6E}"/>
              </a:ext>
            </a:extLst>
          </p:cNvPr>
          <p:cNvSpPr txBox="1"/>
          <p:nvPr/>
        </p:nvSpPr>
        <p:spPr>
          <a:xfrm>
            <a:off x="10225598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70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03D7057-86F9-47C5-5002-F487AE235E4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D2C248-D8B2-D41C-DE92-62D7C34B7A76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566CF51-5870-FA1A-206B-F4CC26F9E3C1}"/>
              </a:ext>
            </a:extLst>
          </p:cNvPr>
          <p:cNvSpPr txBox="1"/>
          <p:nvPr/>
        </p:nvSpPr>
        <p:spPr>
          <a:xfrm>
            <a:off x="537021" y="3625001"/>
            <a:ext cx="858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Vayhin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sözlük anlamlarından biri, gizli ………………, söz ve ses ile ifade etme</a:t>
            </a:r>
          </a:p>
        </p:txBody>
      </p:sp>
    </p:spTree>
    <p:extLst>
      <p:ext uri="{BB962C8B-B14F-4D97-AF65-F5344CB8AC3E}">
        <p14:creationId xmlns:p14="http://schemas.microsoft.com/office/powerpoint/2010/main" val="41761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43ECD13-DEF1-4748-14FD-ED8F427C913B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FAD566-886A-AF12-215C-4C8D3878BE42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6682FE3-DCE7-0DA6-E177-F761A791F550}"/>
              </a:ext>
            </a:extLst>
          </p:cNvPr>
          <p:cNvSpPr/>
          <p:nvPr/>
        </p:nvSpPr>
        <p:spPr>
          <a:xfrm>
            <a:off x="3114655" y="2008049"/>
            <a:ext cx="4612207" cy="1003155"/>
          </a:xfrm>
          <a:custGeom>
            <a:avLst/>
            <a:gdLst/>
            <a:ahLst/>
            <a:cxnLst/>
            <a:rect l="l" t="t" r="r" b="b"/>
            <a:pathLst>
              <a:path w="7315200" h="1591056">
                <a:moveTo>
                  <a:pt x="0" y="0"/>
                </a:moveTo>
                <a:lnTo>
                  <a:pt x="7315200" y="0"/>
                </a:lnTo>
                <a:lnTo>
                  <a:pt x="7315200" y="1591056"/>
                </a:lnTo>
                <a:lnTo>
                  <a:pt x="0" y="1591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4828660" y="2286488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Mikail OKUMUŞ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E48F51D-61F9-7F87-CDEA-EF3651F041A6}"/>
              </a:ext>
            </a:extLst>
          </p:cNvPr>
          <p:cNvSpPr/>
          <p:nvPr/>
        </p:nvSpPr>
        <p:spPr>
          <a:xfrm>
            <a:off x="3114655" y="3165626"/>
            <a:ext cx="4612207" cy="1003155"/>
          </a:xfrm>
          <a:custGeom>
            <a:avLst/>
            <a:gdLst/>
            <a:ahLst/>
            <a:cxnLst/>
            <a:rect l="l" t="t" r="r" b="b"/>
            <a:pathLst>
              <a:path w="7315200" h="1591056">
                <a:moveTo>
                  <a:pt x="0" y="0"/>
                </a:moveTo>
                <a:lnTo>
                  <a:pt x="7315200" y="0"/>
                </a:lnTo>
                <a:lnTo>
                  <a:pt x="7315200" y="1591056"/>
                </a:lnTo>
                <a:lnTo>
                  <a:pt x="0" y="1591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1C76440-660B-EF76-FF51-B8360FD156F2}"/>
              </a:ext>
            </a:extLst>
          </p:cNvPr>
          <p:cNvSpPr txBox="1"/>
          <p:nvPr/>
        </p:nvSpPr>
        <p:spPr>
          <a:xfrm>
            <a:off x="4828660" y="3444065"/>
            <a:ext cx="31726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Adem USTAOĞLU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FACBAAC-DCE6-51A3-7899-CB777055BD0A}"/>
              </a:ext>
            </a:extLst>
          </p:cNvPr>
          <p:cNvSpPr/>
          <p:nvPr/>
        </p:nvSpPr>
        <p:spPr>
          <a:xfrm>
            <a:off x="3114655" y="4323203"/>
            <a:ext cx="4612207" cy="1003155"/>
          </a:xfrm>
          <a:custGeom>
            <a:avLst/>
            <a:gdLst/>
            <a:ahLst/>
            <a:cxnLst/>
            <a:rect l="l" t="t" r="r" b="b"/>
            <a:pathLst>
              <a:path w="7315200" h="1591056">
                <a:moveTo>
                  <a:pt x="0" y="0"/>
                </a:moveTo>
                <a:lnTo>
                  <a:pt x="7315200" y="0"/>
                </a:lnTo>
                <a:lnTo>
                  <a:pt x="7315200" y="1591056"/>
                </a:lnTo>
                <a:lnTo>
                  <a:pt x="0" y="1591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657C86F-DF15-33E7-AD19-E0EC14375299}"/>
              </a:ext>
            </a:extLst>
          </p:cNvPr>
          <p:cNvSpPr txBox="1"/>
          <p:nvPr/>
        </p:nvSpPr>
        <p:spPr>
          <a:xfrm>
            <a:off x="4833356" y="4601642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Ekrem BALCI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B046F4B-23DD-D3F9-BAC9-A4319A09E4F9}"/>
              </a:ext>
            </a:extLst>
          </p:cNvPr>
          <p:cNvSpPr txBox="1"/>
          <p:nvPr/>
        </p:nvSpPr>
        <p:spPr>
          <a:xfrm>
            <a:off x="773406" y="723900"/>
            <a:ext cx="306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HAZIRLAYANLAR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370882-833A-EC18-6338-7504D2CBA7F1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F20F825-9CDC-1AC0-302D-5031C642062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68E3A362-AEDB-AD03-2217-5F41253EB0F9}"/>
              </a:ext>
            </a:extLst>
          </p:cNvPr>
          <p:cNvGrpSpPr/>
          <p:nvPr/>
        </p:nvGrpSpPr>
        <p:grpSpPr>
          <a:xfrm>
            <a:off x="0" y="5365363"/>
            <a:ext cx="12192000" cy="954107"/>
            <a:chOff x="0" y="5372597"/>
            <a:chExt cx="12192000" cy="954107"/>
          </a:xfrm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D39A1BF3-2659-5011-B0AD-BF02DBD1AFDD}"/>
                </a:ext>
              </a:extLst>
            </p:cNvPr>
            <p:cNvSpPr/>
            <p:nvPr/>
          </p:nvSpPr>
          <p:spPr>
            <a:xfrm>
              <a:off x="0" y="5400838"/>
              <a:ext cx="12192000" cy="89762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/>
            </a:p>
          </p:txBody>
        </p:sp>
        <p:sp>
          <p:nvSpPr>
            <p:cNvPr id="16" name="Metin kutusu 9">
              <a:extLst>
                <a:ext uri="{FF2B5EF4-FFF2-40B4-BE49-F238E27FC236}">
                  <a16:creationId xmlns:a16="http://schemas.microsoft.com/office/drawing/2014/main" id="{94FF7D3A-7C95-A0DB-8262-89C48E38A27A}"/>
                </a:ext>
              </a:extLst>
            </p:cNvPr>
            <p:cNvSpPr txBox="1"/>
            <p:nvPr/>
          </p:nvSpPr>
          <p:spPr>
            <a:xfrm>
              <a:off x="1154628" y="5372597"/>
              <a:ext cx="9882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içerik öğretmen ve öğrencilerin ücretsiz olarak kullanımına sunulmuştur.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Dosyanın tamamının veya bir kısmının kopyalanması ve herhangi bir sitede yayınlanması kesinlikle yasaktır.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kuralı ihlal eden şahıslara yönelik yasal işlem başlatılacaktır. </a:t>
              </a:r>
            </a:p>
            <a:p>
              <a:pPr algn="ctr"/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 dosyanın tüm hakları </a:t>
              </a:r>
              <a:r>
                <a:rPr lang="tr-T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mikailokumus.com'a</a:t>
              </a:r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aittir.</a:t>
              </a:r>
            </a:p>
          </p:txBody>
        </p:sp>
        <p:pic>
          <p:nvPicPr>
            <p:cNvPr id="17" name="Resim 16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1024586F-D879-86EB-1F86-8EB09AFA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794" y="5471988"/>
              <a:ext cx="755784" cy="755784"/>
            </a:xfrm>
            <a:prstGeom prst="rect">
              <a:avLst/>
            </a:prstGeom>
          </p:spPr>
        </p:pic>
        <p:pic>
          <p:nvPicPr>
            <p:cNvPr id="18" name="Resim 17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52A1B320-868C-2B14-9CEB-B96C72EC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22" y="5471758"/>
              <a:ext cx="755784" cy="755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5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AEE1D91-6307-E1A9-5959-A5F131822041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21451B0-53B9-8659-9C42-6A8E2A9B7F23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2004568-445D-343A-47D2-980497D2E241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F54E7C2-8586-5DDB-B26C-FACD0084855C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pic>
        <p:nvPicPr>
          <p:cNvPr id="16" name="Resim 15" descr="ekran görüntüsü, dikdörtgen içeren bir resim">
            <a:extLst>
              <a:ext uri="{FF2B5EF4-FFF2-40B4-BE49-F238E27FC236}">
                <a16:creationId xmlns:a16="http://schemas.microsoft.com/office/drawing/2014/main" id="{5BDEC9CE-D111-9FF2-0035-958A3262A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3" y="1464282"/>
            <a:ext cx="11512815" cy="3929437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35870EB3-F8B8-28D8-7F2C-A79AFCA094B3}"/>
              </a:ext>
            </a:extLst>
          </p:cNvPr>
          <p:cNvSpPr txBox="1"/>
          <p:nvPr/>
        </p:nvSpPr>
        <p:spPr>
          <a:xfrm>
            <a:off x="1914833" y="1997839"/>
            <a:ext cx="8362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Vahiy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, peygamberler aracılığıyla insanlara, hayatın hangi ilkelere göre yönlendirilmesi ve nelere uyup nelerden sakınılması gerektiğini bildiren ilahî bilgi ve bu bilginin gönderiliş tarzıdır.</a:t>
            </a:r>
          </a:p>
        </p:txBody>
      </p:sp>
    </p:spTree>
    <p:extLst>
      <p:ext uri="{BB962C8B-B14F-4D97-AF65-F5344CB8AC3E}">
        <p14:creationId xmlns:p14="http://schemas.microsoft.com/office/powerpoint/2010/main" val="33971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AFF"/>
          </a:solidFill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pic>
        <p:nvPicPr>
          <p:cNvPr id="14" name="Resim 13" descr="kırpıntı çizim, grafik, çizim, sanat içeren bir resim&#10;&#10;Açıklama otomatik olarak oluşturuldu">
            <a:extLst>
              <a:ext uri="{FF2B5EF4-FFF2-40B4-BE49-F238E27FC236}">
                <a16:creationId xmlns:a16="http://schemas.microsoft.com/office/drawing/2014/main" id="{247761AF-5258-8648-86BF-84B2B73D2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5" y="2295234"/>
            <a:ext cx="2451387" cy="2267532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6CB7E4-0DCE-9BCF-847A-572942FB01FB}"/>
              </a:ext>
            </a:extLst>
          </p:cNvPr>
          <p:cNvSpPr txBox="1"/>
          <p:nvPr/>
        </p:nvSpPr>
        <p:spPr>
          <a:xfrm>
            <a:off x="815955" y="3068008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ALLAH</a:t>
            </a:r>
          </a:p>
        </p:txBody>
      </p:sp>
      <p:pic>
        <p:nvPicPr>
          <p:cNvPr id="18" name="Resim 17" descr="çizgi film, sanat içeren bir resim&#10;&#10;Açıklama otomatik olarak orta güvenilirlik düzeyiyle oluşturuldu">
            <a:extLst>
              <a:ext uri="{FF2B5EF4-FFF2-40B4-BE49-F238E27FC236}">
                <a16:creationId xmlns:a16="http://schemas.microsoft.com/office/drawing/2014/main" id="{E7C8C9BE-A6E5-122F-E162-658BDC41C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79" y="2295234"/>
            <a:ext cx="2852242" cy="226753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B93D68E-CFD4-3838-02D7-EA417AFD6622}"/>
              </a:ext>
            </a:extLst>
          </p:cNvPr>
          <p:cNvSpPr txBox="1"/>
          <p:nvPr/>
        </p:nvSpPr>
        <p:spPr>
          <a:xfrm>
            <a:off x="4669879" y="3198168"/>
            <a:ext cx="285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PEYGAMBERLER</a:t>
            </a:r>
          </a:p>
        </p:txBody>
      </p:sp>
      <p:pic>
        <p:nvPicPr>
          <p:cNvPr id="20" name="Resim 19" descr="kalp, pembe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397AE23-1D10-3DBC-0D73-7147BFCBC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78" y="2066107"/>
            <a:ext cx="2817391" cy="226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69AFA2EA-09EE-961C-FA5B-7DC1B682BE1B}"/>
              </a:ext>
            </a:extLst>
          </p:cNvPr>
          <p:cNvSpPr txBox="1"/>
          <p:nvPr/>
        </p:nvSpPr>
        <p:spPr>
          <a:xfrm>
            <a:off x="9216189" y="3068008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İNSANLAR</a:t>
            </a:r>
          </a:p>
        </p:txBody>
      </p:sp>
      <p:pic>
        <p:nvPicPr>
          <p:cNvPr id="22" name="Resim 21" descr="renklilik, ekran görüntüsü, grafik, portakal, turuncu içeren bir resim&#10;&#10;Açıklama otomatik olarak oluşturuldu">
            <a:extLst>
              <a:ext uri="{FF2B5EF4-FFF2-40B4-BE49-F238E27FC236}">
                <a16:creationId xmlns:a16="http://schemas.microsoft.com/office/drawing/2014/main" id="{FE83FC5E-2C4A-38A2-9EC1-A27AB33F7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55" y="3112660"/>
            <a:ext cx="1252830" cy="632679"/>
          </a:xfrm>
          <a:prstGeom prst="rect">
            <a:avLst/>
          </a:prstGeom>
        </p:spPr>
      </p:pic>
      <p:pic>
        <p:nvPicPr>
          <p:cNvPr id="23" name="Resim 22" descr="renklilik, ekran görüntüsü, grafik, portakal, turuncu içeren bir resim&#10;&#10;Açıklama otomatik olarak oluşturuldu">
            <a:extLst>
              <a:ext uri="{FF2B5EF4-FFF2-40B4-BE49-F238E27FC236}">
                <a16:creationId xmlns:a16="http://schemas.microsoft.com/office/drawing/2014/main" id="{1C027919-C93A-222F-1EE2-D07A9EE72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13" y="3112660"/>
            <a:ext cx="1252830" cy="632679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1652ECCB-C489-8C5B-8368-B4ECA1B6A45C}"/>
              </a:ext>
            </a:extLst>
          </p:cNvPr>
          <p:cNvSpPr txBox="1"/>
          <p:nvPr/>
        </p:nvSpPr>
        <p:spPr>
          <a:xfrm>
            <a:off x="2829086" y="4111369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VAHİY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6C000FC4-9D4A-3FC0-8B2A-24F63890B29C}"/>
              </a:ext>
            </a:extLst>
          </p:cNvPr>
          <p:cNvSpPr txBox="1"/>
          <p:nvPr/>
        </p:nvSpPr>
        <p:spPr>
          <a:xfrm>
            <a:off x="7129725" y="4043608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TEBLİĞ</a:t>
            </a:r>
          </a:p>
        </p:txBody>
      </p:sp>
    </p:spTree>
    <p:extLst>
      <p:ext uri="{BB962C8B-B14F-4D97-AF65-F5344CB8AC3E}">
        <p14:creationId xmlns:p14="http://schemas.microsoft.com/office/powerpoint/2010/main" val="21375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AFF"/>
          </a:solidFill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1553562" y="2198677"/>
            <a:ext cx="5602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Allah niçin vahiy göndermiştir? Tartışalım..</a:t>
            </a:r>
          </a:p>
        </p:txBody>
      </p:sp>
      <p:pic>
        <p:nvPicPr>
          <p:cNvPr id="7" name="Resim 6" descr="çizgi film, kırpıntı çizim, Çizgi film, çizim içeren bir resim&#10;&#10;Açıklama otomatik olarak oluşturuldu">
            <a:extLst>
              <a:ext uri="{FF2B5EF4-FFF2-40B4-BE49-F238E27FC236}">
                <a16:creationId xmlns:a16="http://schemas.microsoft.com/office/drawing/2014/main" id="{95EAAC05-DEA3-7F36-B5C9-8997358E3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58" y="1251310"/>
            <a:ext cx="2878018" cy="4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AFF"/>
          </a:solidFill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pic>
        <p:nvPicPr>
          <p:cNvPr id="10" name="Resim 9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C26A6B70-A993-789B-08B9-E227052E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936962"/>
            <a:ext cx="3644002" cy="111584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6CB7E4-0DCE-9BCF-847A-572942FB01FB}"/>
              </a:ext>
            </a:extLst>
          </p:cNvPr>
          <p:cNvSpPr txBox="1"/>
          <p:nvPr/>
        </p:nvSpPr>
        <p:spPr>
          <a:xfrm>
            <a:off x="1464884" y="1233272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Yüce Allah,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1480068" y="2098877"/>
            <a:ext cx="923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• İnsanların “Bilmiyorduk.” gibi bahanelerinin önüne geçmek,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5071EBA-9E8E-FAFB-A88C-5E18031BF7F5}"/>
              </a:ext>
            </a:extLst>
          </p:cNvPr>
          <p:cNvSpPr txBox="1"/>
          <p:nvPr/>
        </p:nvSpPr>
        <p:spPr>
          <a:xfrm>
            <a:off x="1480068" y="4085234"/>
            <a:ext cx="923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• Akıl sahiplerinin düşünüp öğüt almaları için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7AC29B0-5091-3DBB-8A08-960AFAD642DA}"/>
              </a:ext>
            </a:extLst>
          </p:cNvPr>
          <p:cNvSpPr txBox="1"/>
          <p:nvPr/>
        </p:nvSpPr>
        <p:spPr>
          <a:xfrm>
            <a:off x="1480068" y="2760996"/>
            <a:ext cx="923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• Nasıl ibadet edileceğini ve kulluğu öğretmek,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3FA9D85-F284-2E2D-806F-0E361B52E8AE}"/>
              </a:ext>
            </a:extLst>
          </p:cNvPr>
          <p:cNvSpPr txBox="1"/>
          <p:nvPr/>
        </p:nvSpPr>
        <p:spPr>
          <a:xfrm>
            <a:off x="1480068" y="3423115"/>
            <a:ext cx="923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• Kendisinin tek ilah olduğunu insanların bilmesini sağlamak</a:t>
            </a:r>
          </a:p>
        </p:txBody>
      </p:sp>
      <p:pic>
        <p:nvPicPr>
          <p:cNvPr id="9" name="Resim 8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28861D1A-4797-41CA-9563-F48D64107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50" y="4742690"/>
            <a:ext cx="3644002" cy="1115841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5374434F-9EC5-C66B-AA09-14A334D3781C}"/>
              </a:ext>
            </a:extLst>
          </p:cNvPr>
          <p:cNvSpPr txBox="1"/>
          <p:nvPr/>
        </p:nvSpPr>
        <p:spPr>
          <a:xfrm>
            <a:off x="8397914" y="5095272"/>
            <a:ext cx="282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Vahiy göndermiştir.</a:t>
            </a:r>
          </a:p>
        </p:txBody>
      </p:sp>
    </p:spTree>
    <p:extLst>
      <p:ext uri="{BB962C8B-B14F-4D97-AF65-F5344CB8AC3E}">
        <p14:creationId xmlns:p14="http://schemas.microsoft.com/office/powerpoint/2010/main" val="37160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AFF"/>
          </a:solidFill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1622479" y="3076405"/>
            <a:ext cx="8947042" cy="523220"/>
          </a:xfrm>
          <a:custGeom>
            <a:avLst/>
            <a:gdLst>
              <a:gd name="connsiteX0" fmla="*/ 0 w 8947042"/>
              <a:gd name="connsiteY0" fmla="*/ 0 h 523220"/>
              <a:gd name="connsiteX1" fmla="*/ 777704 w 8947042"/>
              <a:gd name="connsiteY1" fmla="*/ 0 h 523220"/>
              <a:gd name="connsiteX2" fmla="*/ 1197527 w 8947042"/>
              <a:gd name="connsiteY2" fmla="*/ 0 h 523220"/>
              <a:gd name="connsiteX3" fmla="*/ 1617350 w 8947042"/>
              <a:gd name="connsiteY3" fmla="*/ 0 h 523220"/>
              <a:gd name="connsiteX4" fmla="*/ 2126643 w 8947042"/>
              <a:gd name="connsiteY4" fmla="*/ 0 h 523220"/>
              <a:gd name="connsiteX5" fmla="*/ 2814877 w 8947042"/>
              <a:gd name="connsiteY5" fmla="*/ 0 h 523220"/>
              <a:gd name="connsiteX6" fmla="*/ 3324170 w 8947042"/>
              <a:gd name="connsiteY6" fmla="*/ 0 h 523220"/>
              <a:gd name="connsiteX7" fmla="*/ 3922934 w 8947042"/>
              <a:gd name="connsiteY7" fmla="*/ 0 h 523220"/>
              <a:gd name="connsiteX8" fmla="*/ 4700638 w 8947042"/>
              <a:gd name="connsiteY8" fmla="*/ 0 h 523220"/>
              <a:gd name="connsiteX9" fmla="*/ 5388872 w 8947042"/>
              <a:gd name="connsiteY9" fmla="*/ 0 h 523220"/>
              <a:gd name="connsiteX10" fmla="*/ 5808695 w 8947042"/>
              <a:gd name="connsiteY10" fmla="*/ 0 h 523220"/>
              <a:gd name="connsiteX11" fmla="*/ 6228518 w 8947042"/>
              <a:gd name="connsiteY11" fmla="*/ 0 h 523220"/>
              <a:gd name="connsiteX12" fmla="*/ 6648340 w 8947042"/>
              <a:gd name="connsiteY12" fmla="*/ 0 h 523220"/>
              <a:gd name="connsiteX13" fmla="*/ 7426045 w 8947042"/>
              <a:gd name="connsiteY13" fmla="*/ 0 h 523220"/>
              <a:gd name="connsiteX14" fmla="*/ 8203749 w 8947042"/>
              <a:gd name="connsiteY14" fmla="*/ 0 h 523220"/>
              <a:gd name="connsiteX15" fmla="*/ 8947042 w 8947042"/>
              <a:gd name="connsiteY15" fmla="*/ 0 h 523220"/>
              <a:gd name="connsiteX16" fmla="*/ 8947042 w 8947042"/>
              <a:gd name="connsiteY16" fmla="*/ 523220 h 523220"/>
              <a:gd name="connsiteX17" fmla="*/ 8079867 w 8947042"/>
              <a:gd name="connsiteY17" fmla="*/ 523220 h 523220"/>
              <a:gd name="connsiteX18" fmla="*/ 7481104 w 8947042"/>
              <a:gd name="connsiteY18" fmla="*/ 523220 h 523220"/>
              <a:gd name="connsiteX19" fmla="*/ 6703399 w 8947042"/>
              <a:gd name="connsiteY19" fmla="*/ 523220 h 523220"/>
              <a:gd name="connsiteX20" fmla="*/ 6015165 w 8947042"/>
              <a:gd name="connsiteY20" fmla="*/ 523220 h 523220"/>
              <a:gd name="connsiteX21" fmla="*/ 5416402 w 8947042"/>
              <a:gd name="connsiteY21" fmla="*/ 523220 h 523220"/>
              <a:gd name="connsiteX22" fmla="*/ 4817638 w 8947042"/>
              <a:gd name="connsiteY22" fmla="*/ 523220 h 523220"/>
              <a:gd name="connsiteX23" fmla="*/ 4129404 w 8947042"/>
              <a:gd name="connsiteY23" fmla="*/ 523220 h 523220"/>
              <a:gd name="connsiteX24" fmla="*/ 3441170 w 8947042"/>
              <a:gd name="connsiteY24" fmla="*/ 523220 h 523220"/>
              <a:gd name="connsiteX25" fmla="*/ 2573995 w 8947042"/>
              <a:gd name="connsiteY25" fmla="*/ 523220 h 523220"/>
              <a:gd name="connsiteX26" fmla="*/ 1885761 w 8947042"/>
              <a:gd name="connsiteY26" fmla="*/ 523220 h 523220"/>
              <a:gd name="connsiteX27" fmla="*/ 1286998 w 8947042"/>
              <a:gd name="connsiteY27" fmla="*/ 523220 h 523220"/>
              <a:gd name="connsiteX28" fmla="*/ 688234 w 8947042"/>
              <a:gd name="connsiteY28" fmla="*/ 523220 h 523220"/>
              <a:gd name="connsiteX29" fmla="*/ 0 w 8947042"/>
              <a:gd name="connsiteY29" fmla="*/ 523220 h 523220"/>
              <a:gd name="connsiteX30" fmla="*/ 0 w 8947042"/>
              <a:gd name="connsiteY3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947042" h="523220" fill="none" extrusionOk="0">
                <a:moveTo>
                  <a:pt x="0" y="0"/>
                </a:moveTo>
                <a:cubicBezTo>
                  <a:pt x="331684" y="-22911"/>
                  <a:pt x="587293" y="27323"/>
                  <a:pt x="777704" y="0"/>
                </a:cubicBezTo>
                <a:cubicBezTo>
                  <a:pt x="968115" y="-27323"/>
                  <a:pt x="1090665" y="8615"/>
                  <a:pt x="1197527" y="0"/>
                </a:cubicBezTo>
                <a:cubicBezTo>
                  <a:pt x="1304389" y="-8615"/>
                  <a:pt x="1495343" y="12470"/>
                  <a:pt x="1617350" y="0"/>
                </a:cubicBezTo>
                <a:cubicBezTo>
                  <a:pt x="1739357" y="-12470"/>
                  <a:pt x="1953466" y="3961"/>
                  <a:pt x="2126643" y="0"/>
                </a:cubicBezTo>
                <a:cubicBezTo>
                  <a:pt x="2299820" y="-3961"/>
                  <a:pt x="2659483" y="-3165"/>
                  <a:pt x="2814877" y="0"/>
                </a:cubicBezTo>
                <a:cubicBezTo>
                  <a:pt x="2970271" y="3165"/>
                  <a:pt x="3074833" y="18449"/>
                  <a:pt x="3324170" y="0"/>
                </a:cubicBezTo>
                <a:cubicBezTo>
                  <a:pt x="3573507" y="-18449"/>
                  <a:pt x="3677309" y="15601"/>
                  <a:pt x="3922934" y="0"/>
                </a:cubicBezTo>
                <a:cubicBezTo>
                  <a:pt x="4168559" y="-15601"/>
                  <a:pt x="4390161" y="23211"/>
                  <a:pt x="4700638" y="0"/>
                </a:cubicBezTo>
                <a:cubicBezTo>
                  <a:pt x="5011115" y="-23211"/>
                  <a:pt x="5232424" y="27727"/>
                  <a:pt x="5388872" y="0"/>
                </a:cubicBezTo>
                <a:cubicBezTo>
                  <a:pt x="5545320" y="-27727"/>
                  <a:pt x="5693364" y="-10336"/>
                  <a:pt x="5808695" y="0"/>
                </a:cubicBezTo>
                <a:cubicBezTo>
                  <a:pt x="5924026" y="10336"/>
                  <a:pt x="6109221" y="9753"/>
                  <a:pt x="6228518" y="0"/>
                </a:cubicBezTo>
                <a:cubicBezTo>
                  <a:pt x="6347815" y="-9753"/>
                  <a:pt x="6528865" y="6279"/>
                  <a:pt x="6648340" y="0"/>
                </a:cubicBezTo>
                <a:cubicBezTo>
                  <a:pt x="6767815" y="-6279"/>
                  <a:pt x="7062614" y="17465"/>
                  <a:pt x="7426045" y="0"/>
                </a:cubicBezTo>
                <a:cubicBezTo>
                  <a:pt x="7789477" y="-17465"/>
                  <a:pt x="8000529" y="-20584"/>
                  <a:pt x="8203749" y="0"/>
                </a:cubicBezTo>
                <a:cubicBezTo>
                  <a:pt x="8406969" y="20584"/>
                  <a:pt x="8715589" y="14615"/>
                  <a:pt x="8947042" y="0"/>
                </a:cubicBezTo>
                <a:cubicBezTo>
                  <a:pt x="8954935" y="156460"/>
                  <a:pt x="8966985" y="404610"/>
                  <a:pt x="8947042" y="523220"/>
                </a:cubicBezTo>
                <a:cubicBezTo>
                  <a:pt x="8573473" y="482342"/>
                  <a:pt x="8355630" y="556680"/>
                  <a:pt x="8079867" y="523220"/>
                </a:cubicBezTo>
                <a:cubicBezTo>
                  <a:pt x="7804105" y="489760"/>
                  <a:pt x="7637196" y="525107"/>
                  <a:pt x="7481104" y="523220"/>
                </a:cubicBezTo>
                <a:cubicBezTo>
                  <a:pt x="7325012" y="521333"/>
                  <a:pt x="6927777" y="496744"/>
                  <a:pt x="6703399" y="523220"/>
                </a:cubicBezTo>
                <a:cubicBezTo>
                  <a:pt x="6479022" y="549696"/>
                  <a:pt x="6236753" y="496764"/>
                  <a:pt x="6015165" y="523220"/>
                </a:cubicBezTo>
                <a:cubicBezTo>
                  <a:pt x="5793577" y="549676"/>
                  <a:pt x="5647726" y="530895"/>
                  <a:pt x="5416402" y="523220"/>
                </a:cubicBezTo>
                <a:cubicBezTo>
                  <a:pt x="5185078" y="515545"/>
                  <a:pt x="4987254" y="496493"/>
                  <a:pt x="4817638" y="523220"/>
                </a:cubicBezTo>
                <a:cubicBezTo>
                  <a:pt x="4648022" y="549947"/>
                  <a:pt x="4463454" y="511287"/>
                  <a:pt x="4129404" y="523220"/>
                </a:cubicBezTo>
                <a:cubicBezTo>
                  <a:pt x="3795354" y="535153"/>
                  <a:pt x="3593410" y="500932"/>
                  <a:pt x="3441170" y="523220"/>
                </a:cubicBezTo>
                <a:cubicBezTo>
                  <a:pt x="3288930" y="545508"/>
                  <a:pt x="2773241" y="551813"/>
                  <a:pt x="2573995" y="523220"/>
                </a:cubicBezTo>
                <a:cubicBezTo>
                  <a:pt x="2374749" y="494627"/>
                  <a:pt x="2114542" y="525815"/>
                  <a:pt x="1885761" y="523220"/>
                </a:cubicBezTo>
                <a:cubicBezTo>
                  <a:pt x="1656980" y="520625"/>
                  <a:pt x="1457828" y="499138"/>
                  <a:pt x="1286998" y="523220"/>
                </a:cubicBezTo>
                <a:cubicBezTo>
                  <a:pt x="1116168" y="547302"/>
                  <a:pt x="944648" y="503037"/>
                  <a:pt x="688234" y="523220"/>
                </a:cubicBezTo>
                <a:cubicBezTo>
                  <a:pt x="431820" y="543403"/>
                  <a:pt x="340995" y="548298"/>
                  <a:pt x="0" y="523220"/>
                </a:cubicBezTo>
                <a:cubicBezTo>
                  <a:pt x="761" y="289337"/>
                  <a:pt x="-23951" y="195426"/>
                  <a:pt x="0" y="0"/>
                </a:cubicBezTo>
                <a:close/>
              </a:path>
              <a:path w="8947042" h="523220" stroke="0" extrusionOk="0">
                <a:moveTo>
                  <a:pt x="0" y="0"/>
                </a:moveTo>
                <a:cubicBezTo>
                  <a:pt x="208710" y="21004"/>
                  <a:pt x="578800" y="11707"/>
                  <a:pt x="777704" y="0"/>
                </a:cubicBezTo>
                <a:cubicBezTo>
                  <a:pt x="976608" y="-11707"/>
                  <a:pt x="1177478" y="-5391"/>
                  <a:pt x="1555409" y="0"/>
                </a:cubicBezTo>
                <a:cubicBezTo>
                  <a:pt x="1933340" y="5391"/>
                  <a:pt x="1886954" y="-9050"/>
                  <a:pt x="2154172" y="0"/>
                </a:cubicBezTo>
                <a:cubicBezTo>
                  <a:pt x="2421390" y="9050"/>
                  <a:pt x="2617721" y="19097"/>
                  <a:pt x="3021347" y="0"/>
                </a:cubicBezTo>
                <a:cubicBezTo>
                  <a:pt x="3424974" y="-19097"/>
                  <a:pt x="3439401" y="-27995"/>
                  <a:pt x="3709581" y="0"/>
                </a:cubicBezTo>
                <a:cubicBezTo>
                  <a:pt x="3979761" y="27995"/>
                  <a:pt x="4095595" y="-7305"/>
                  <a:pt x="4308345" y="0"/>
                </a:cubicBezTo>
                <a:cubicBezTo>
                  <a:pt x="4521095" y="7305"/>
                  <a:pt x="4861478" y="32620"/>
                  <a:pt x="5086049" y="0"/>
                </a:cubicBezTo>
                <a:cubicBezTo>
                  <a:pt x="5310620" y="-32620"/>
                  <a:pt x="5344324" y="17466"/>
                  <a:pt x="5505872" y="0"/>
                </a:cubicBezTo>
                <a:cubicBezTo>
                  <a:pt x="5667420" y="-17466"/>
                  <a:pt x="5907412" y="9821"/>
                  <a:pt x="6194106" y="0"/>
                </a:cubicBezTo>
                <a:cubicBezTo>
                  <a:pt x="6480800" y="-9821"/>
                  <a:pt x="6840983" y="-17448"/>
                  <a:pt x="7061281" y="0"/>
                </a:cubicBezTo>
                <a:cubicBezTo>
                  <a:pt x="7281580" y="17448"/>
                  <a:pt x="7559680" y="21164"/>
                  <a:pt x="7749515" y="0"/>
                </a:cubicBezTo>
                <a:cubicBezTo>
                  <a:pt x="7939350" y="-21164"/>
                  <a:pt x="8691213" y="-36459"/>
                  <a:pt x="8947042" y="0"/>
                </a:cubicBezTo>
                <a:cubicBezTo>
                  <a:pt x="8956301" y="188384"/>
                  <a:pt x="8945759" y="291827"/>
                  <a:pt x="8947042" y="523220"/>
                </a:cubicBezTo>
                <a:cubicBezTo>
                  <a:pt x="8647777" y="515864"/>
                  <a:pt x="8444798" y="547187"/>
                  <a:pt x="8258808" y="523220"/>
                </a:cubicBezTo>
                <a:cubicBezTo>
                  <a:pt x="8072818" y="499253"/>
                  <a:pt x="7761995" y="521799"/>
                  <a:pt x="7570574" y="523220"/>
                </a:cubicBezTo>
                <a:cubicBezTo>
                  <a:pt x="7379153" y="524641"/>
                  <a:pt x="6967168" y="547381"/>
                  <a:pt x="6792870" y="523220"/>
                </a:cubicBezTo>
                <a:cubicBezTo>
                  <a:pt x="6618572" y="499059"/>
                  <a:pt x="6176518" y="528956"/>
                  <a:pt x="6015165" y="523220"/>
                </a:cubicBezTo>
                <a:cubicBezTo>
                  <a:pt x="5853812" y="517484"/>
                  <a:pt x="5778377" y="517269"/>
                  <a:pt x="5595342" y="523220"/>
                </a:cubicBezTo>
                <a:cubicBezTo>
                  <a:pt x="5412307" y="529171"/>
                  <a:pt x="5185250" y="549825"/>
                  <a:pt x="4817638" y="523220"/>
                </a:cubicBezTo>
                <a:cubicBezTo>
                  <a:pt x="4450026" y="496615"/>
                  <a:pt x="4506615" y="504249"/>
                  <a:pt x="4218874" y="523220"/>
                </a:cubicBezTo>
                <a:cubicBezTo>
                  <a:pt x="3931133" y="542191"/>
                  <a:pt x="3747778" y="549761"/>
                  <a:pt x="3620111" y="523220"/>
                </a:cubicBezTo>
                <a:cubicBezTo>
                  <a:pt x="3492444" y="496679"/>
                  <a:pt x="3333149" y="507741"/>
                  <a:pt x="3200288" y="523220"/>
                </a:cubicBezTo>
                <a:cubicBezTo>
                  <a:pt x="3067427" y="538699"/>
                  <a:pt x="2761743" y="542640"/>
                  <a:pt x="2512054" y="523220"/>
                </a:cubicBezTo>
                <a:cubicBezTo>
                  <a:pt x="2262365" y="503800"/>
                  <a:pt x="2194238" y="516549"/>
                  <a:pt x="2002761" y="523220"/>
                </a:cubicBezTo>
                <a:cubicBezTo>
                  <a:pt x="1811284" y="529891"/>
                  <a:pt x="1461293" y="535588"/>
                  <a:pt x="1314527" y="523220"/>
                </a:cubicBezTo>
                <a:cubicBezTo>
                  <a:pt x="1167761" y="510852"/>
                  <a:pt x="982186" y="526152"/>
                  <a:pt x="805234" y="523220"/>
                </a:cubicBezTo>
                <a:cubicBezTo>
                  <a:pt x="628282" y="520288"/>
                  <a:pt x="256166" y="486334"/>
                  <a:pt x="0" y="523220"/>
                </a:cubicBezTo>
                <a:cubicBezTo>
                  <a:pt x="21125" y="281910"/>
                  <a:pt x="8915" y="178614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3374621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Yüce Allah’ın kullarına olan merhametinin bir göstergesidir.</a:t>
            </a:r>
          </a:p>
        </p:txBody>
      </p:sp>
      <p:pic>
        <p:nvPicPr>
          <p:cNvPr id="7" name="Resim 6" descr="renklilik, 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080C6A71-3B3F-C482-76AE-08738139D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38" y="744123"/>
            <a:ext cx="3809524" cy="192381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6947BB4-06EE-D686-CA50-F21956249A89}"/>
              </a:ext>
            </a:extLst>
          </p:cNvPr>
          <p:cNvSpPr txBox="1"/>
          <p:nvPr/>
        </p:nvSpPr>
        <p:spPr>
          <a:xfrm>
            <a:off x="4958016" y="1228974"/>
            <a:ext cx="2275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Vahyin Özellikleri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E07E8BD-E3DA-36FE-592B-15F82F59CA68}"/>
              </a:ext>
            </a:extLst>
          </p:cNvPr>
          <p:cNvSpPr txBox="1"/>
          <p:nvPr/>
        </p:nvSpPr>
        <p:spPr>
          <a:xfrm>
            <a:off x="2632744" y="4008008"/>
            <a:ext cx="6926513" cy="523220"/>
          </a:xfrm>
          <a:custGeom>
            <a:avLst/>
            <a:gdLst>
              <a:gd name="connsiteX0" fmla="*/ 0 w 6926513"/>
              <a:gd name="connsiteY0" fmla="*/ 0 h 523220"/>
              <a:gd name="connsiteX1" fmla="*/ 646475 w 6926513"/>
              <a:gd name="connsiteY1" fmla="*/ 0 h 523220"/>
              <a:gd name="connsiteX2" fmla="*/ 1223684 w 6926513"/>
              <a:gd name="connsiteY2" fmla="*/ 0 h 523220"/>
              <a:gd name="connsiteX3" fmla="*/ 1800893 w 6926513"/>
              <a:gd name="connsiteY3" fmla="*/ 0 h 523220"/>
              <a:gd name="connsiteX4" fmla="*/ 2516633 w 6926513"/>
              <a:gd name="connsiteY4" fmla="*/ 0 h 523220"/>
              <a:gd name="connsiteX5" fmla="*/ 3163108 w 6926513"/>
              <a:gd name="connsiteY5" fmla="*/ 0 h 523220"/>
              <a:gd name="connsiteX6" fmla="*/ 3671052 w 6926513"/>
              <a:gd name="connsiteY6" fmla="*/ 0 h 523220"/>
              <a:gd name="connsiteX7" fmla="*/ 4178996 w 6926513"/>
              <a:gd name="connsiteY7" fmla="*/ 0 h 523220"/>
              <a:gd name="connsiteX8" fmla="*/ 4894736 w 6926513"/>
              <a:gd name="connsiteY8" fmla="*/ 0 h 523220"/>
              <a:gd name="connsiteX9" fmla="*/ 5333415 w 6926513"/>
              <a:gd name="connsiteY9" fmla="*/ 0 h 523220"/>
              <a:gd name="connsiteX10" fmla="*/ 5910624 w 6926513"/>
              <a:gd name="connsiteY10" fmla="*/ 0 h 523220"/>
              <a:gd name="connsiteX11" fmla="*/ 6418569 w 6926513"/>
              <a:gd name="connsiteY11" fmla="*/ 0 h 523220"/>
              <a:gd name="connsiteX12" fmla="*/ 6926513 w 6926513"/>
              <a:gd name="connsiteY12" fmla="*/ 0 h 523220"/>
              <a:gd name="connsiteX13" fmla="*/ 6926513 w 6926513"/>
              <a:gd name="connsiteY13" fmla="*/ 523220 h 523220"/>
              <a:gd name="connsiteX14" fmla="*/ 6210773 w 6926513"/>
              <a:gd name="connsiteY14" fmla="*/ 523220 h 523220"/>
              <a:gd name="connsiteX15" fmla="*/ 5702829 w 6926513"/>
              <a:gd name="connsiteY15" fmla="*/ 523220 h 523220"/>
              <a:gd name="connsiteX16" fmla="*/ 5125620 w 6926513"/>
              <a:gd name="connsiteY16" fmla="*/ 523220 h 523220"/>
              <a:gd name="connsiteX17" fmla="*/ 4756206 w 6926513"/>
              <a:gd name="connsiteY17" fmla="*/ 523220 h 523220"/>
              <a:gd name="connsiteX18" fmla="*/ 4178996 w 6926513"/>
              <a:gd name="connsiteY18" fmla="*/ 523220 h 523220"/>
              <a:gd name="connsiteX19" fmla="*/ 3671052 w 6926513"/>
              <a:gd name="connsiteY19" fmla="*/ 523220 h 523220"/>
              <a:gd name="connsiteX20" fmla="*/ 3163108 w 6926513"/>
              <a:gd name="connsiteY20" fmla="*/ 523220 h 523220"/>
              <a:gd name="connsiteX21" fmla="*/ 2585898 w 6926513"/>
              <a:gd name="connsiteY21" fmla="*/ 523220 h 523220"/>
              <a:gd name="connsiteX22" fmla="*/ 1870159 w 6926513"/>
              <a:gd name="connsiteY22" fmla="*/ 523220 h 523220"/>
              <a:gd name="connsiteX23" fmla="*/ 1223684 w 6926513"/>
              <a:gd name="connsiteY23" fmla="*/ 523220 h 523220"/>
              <a:gd name="connsiteX24" fmla="*/ 715740 w 6926513"/>
              <a:gd name="connsiteY24" fmla="*/ 523220 h 523220"/>
              <a:gd name="connsiteX25" fmla="*/ 0 w 6926513"/>
              <a:gd name="connsiteY25" fmla="*/ 523220 h 523220"/>
              <a:gd name="connsiteX26" fmla="*/ 0 w 6926513"/>
              <a:gd name="connsiteY2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926513" h="523220" fill="none" extrusionOk="0">
                <a:moveTo>
                  <a:pt x="0" y="0"/>
                </a:moveTo>
                <a:cubicBezTo>
                  <a:pt x="148001" y="-26478"/>
                  <a:pt x="342958" y="18731"/>
                  <a:pt x="646475" y="0"/>
                </a:cubicBezTo>
                <a:cubicBezTo>
                  <a:pt x="949992" y="-18731"/>
                  <a:pt x="1081903" y="56604"/>
                  <a:pt x="1223684" y="0"/>
                </a:cubicBezTo>
                <a:cubicBezTo>
                  <a:pt x="1365465" y="-56604"/>
                  <a:pt x="1674942" y="57090"/>
                  <a:pt x="1800893" y="0"/>
                </a:cubicBezTo>
                <a:cubicBezTo>
                  <a:pt x="1926844" y="-57090"/>
                  <a:pt x="2370495" y="15383"/>
                  <a:pt x="2516633" y="0"/>
                </a:cubicBezTo>
                <a:cubicBezTo>
                  <a:pt x="2662771" y="-15383"/>
                  <a:pt x="2872231" y="50933"/>
                  <a:pt x="3163108" y="0"/>
                </a:cubicBezTo>
                <a:cubicBezTo>
                  <a:pt x="3453985" y="-50933"/>
                  <a:pt x="3514584" y="43535"/>
                  <a:pt x="3671052" y="0"/>
                </a:cubicBezTo>
                <a:cubicBezTo>
                  <a:pt x="3827520" y="-43535"/>
                  <a:pt x="3956762" y="45796"/>
                  <a:pt x="4178996" y="0"/>
                </a:cubicBezTo>
                <a:cubicBezTo>
                  <a:pt x="4401230" y="-45796"/>
                  <a:pt x="4730854" y="38095"/>
                  <a:pt x="4894736" y="0"/>
                </a:cubicBezTo>
                <a:cubicBezTo>
                  <a:pt x="5058618" y="-38095"/>
                  <a:pt x="5136282" y="23146"/>
                  <a:pt x="5333415" y="0"/>
                </a:cubicBezTo>
                <a:cubicBezTo>
                  <a:pt x="5530548" y="-23146"/>
                  <a:pt x="5697751" y="6091"/>
                  <a:pt x="5910624" y="0"/>
                </a:cubicBezTo>
                <a:cubicBezTo>
                  <a:pt x="6123497" y="-6091"/>
                  <a:pt x="6280001" y="58157"/>
                  <a:pt x="6418569" y="0"/>
                </a:cubicBezTo>
                <a:cubicBezTo>
                  <a:pt x="6557137" y="-58157"/>
                  <a:pt x="6731894" y="53146"/>
                  <a:pt x="6926513" y="0"/>
                </a:cubicBezTo>
                <a:cubicBezTo>
                  <a:pt x="6939398" y="185702"/>
                  <a:pt x="6926070" y="334450"/>
                  <a:pt x="6926513" y="523220"/>
                </a:cubicBezTo>
                <a:cubicBezTo>
                  <a:pt x="6581139" y="585286"/>
                  <a:pt x="6486421" y="519752"/>
                  <a:pt x="6210773" y="523220"/>
                </a:cubicBezTo>
                <a:cubicBezTo>
                  <a:pt x="5935125" y="526688"/>
                  <a:pt x="5818213" y="504495"/>
                  <a:pt x="5702829" y="523220"/>
                </a:cubicBezTo>
                <a:cubicBezTo>
                  <a:pt x="5587445" y="541945"/>
                  <a:pt x="5367909" y="520529"/>
                  <a:pt x="5125620" y="523220"/>
                </a:cubicBezTo>
                <a:cubicBezTo>
                  <a:pt x="4883331" y="525911"/>
                  <a:pt x="4853049" y="504186"/>
                  <a:pt x="4756206" y="523220"/>
                </a:cubicBezTo>
                <a:cubicBezTo>
                  <a:pt x="4659363" y="542254"/>
                  <a:pt x="4456658" y="521065"/>
                  <a:pt x="4178996" y="523220"/>
                </a:cubicBezTo>
                <a:cubicBezTo>
                  <a:pt x="3901334" y="525375"/>
                  <a:pt x="3828759" y="498492"/>
                  <a:pt x="3671052" y="523220"/>
                </a:cubicBezTo>
                <a:cubicBezTo>
                  <a:pt x="3513345" y="547948"/>
                  <a:pt x="3364414" y="481962"/>
                  <a:pt x="3163108" y="523220"/>
                </a:cubicBezTo>
                <a:cubicBezTo>
                  <a:pt x="2961802" y="564478"/>
                  <a:pt x="2713175" y="479507"/>
                  <a:pt x="2585898" y="523220"/>
                </a:cubicBezTo>
                <a:cubicBezTo>
                  <a:pt x="2458621" y="566933"/>
                  <a:pt x="2092593" y="504685"/>
                  <a:pt x="1870159" y="523220"/>
                </a:cubicBezTo>
                <a:cubicBezTo>
                  <a:pt x="1647725" y="541755"/>
                  <a:pt x="1372423" y="518928"/>
                  <a:pt x="1223684" y="523220"/>
                </a:cubicBezTo>
                <a:cubicBezTo>
                  <a:pt x="1074946" y="527512"/>
                  <a:pt x="934450" y="478804"/>
                  <a:pt x="715740" y="523220"/>
                </a:cubicBezTo>
                <a:cubicBezTo>
                  <a:pt x="497030" y="567636"/>
                  <a:pt x="305668" y="496611"/>
                  <a:pt x="0" y="523220"/>
                </a:cubicBezTo>
                <a:cubicBezTo>
                  <a:pt x="-20517" y="406156"/>
                  <a:pt x="58937" y="187231"/>
                  <a:pt x="0" y="0"/>
                </a:cubicBezTo>
                <a:close/>
              </a:path>
              <a:path w="6926513" h="523220" stroke="0" extrusionOk="0">
                <a:moveTo>
                  <a:pt x="0" y="0"/>
                </a:moveTo>
                <a:cubicBezTo>
                  <a:pt x="166181" y="-31501"/>
                  <a:pt x="274389" y="19055"/>
                  <a:pt x="369414" y="0"/>
                </a:cubicBezTo>
                <a:cubicBezTo>
                  <a:pt x="464439" y="-19055"/>
                  <a:pt x="634282" y="6023"/>
                  <a:pt x="877358" y="0"/>
                </a:cubicBezTo>
                <a:cubicBezTo>
                  <a:pt x="1120434" y="-6023"/>
                  <a:pt x="1073706" y="23735"/>
                  <a:pt x="1246772" y="0"/>
                </a:cubicBezTo>
                <a:cubicBezTo>
                  <a:pt x="1419838" y="-23735"/>
                  <a:pt x="1583385" y="48688"/>
                  <a:pt x="1685451" y="0"/>
                </a:cubicBezTo>
                <a:cubicBezTo>
                  <a:pt x="1787517" y="-48688"/>
                  <a:pt x="2068374" y="68237"/>
                  <a:pt x="2401191" y="0"/>
                </a:cubicBezTo>
                <a:cubicBezTo>
                  <a:pt x="2734008" y="-68237"/>
                  <a:pt x="2899908" y="77548"/>
                  <a:pt x="3116931" y="0"/>
                </a:cubicBezTo>
                <a:cubicBezTo>
                  <a:pt x="3333954" y="-77548"/>
                  <a:pt x="3613598" y="37504"/>
                  <a:pt x="3763405" y="0"/>
                </a:cubicBezTo>
                <a:cubicBezTo>
                  <a:pt x="3913212" y="-37504"/>
                  <a:pt x="4055471" y="4916"/>
                  <a:pt x="4202085" y="0"/>
                </a:cubicBezTo>
                <a:cubicBezTo>
                  <a:pt x="4348699" y="-4916"/>
                  <a:pt x="4536868" y="28305"/>
                  <a:pt x="4848559" y="0"/>
                </a:cubicBezTo>
                <a:cubicBezTo>
                  <a:pt x="5160250" y="-28305"/>
                  <a:pt x="5231764" y="48786"/>
                  <a:pt x="5425769" y="0"/>
                </a:cubicBezTo>
                <a:cubicBezTo>
                  <a:pt x="5619774" y="-48786"/>
                  <a:pt x="5740285" y="50487"/>
                  <a:pt x="6002978" y="0"/>
                </a:cubicBezTo>
                <a:cubicBezTo>
                  <a:pt x="6265671" y="-50487"/>
                  <a:pt x="6702991" y="56892"/>
                  <a:pt x="6926513" y="0"/>
                </a:cubicBezTo>
                <a:cubicBezTo>
                  <a:pt x="6979300" y="181732"/>
                  <a:pt x="6919879" y="394163"/>
                  <a:pt x="6926513" y="523220"/>
                </a:cubicBezTo>
                <a:cubicBezTo>
                  <a:pt x="6727498" y="548654"/>
                  <a:pt x="6471631" y="449749"/>
                  <a:pt x="6210773" y="523220"/>
                </a:cubicBezTo>
                <a:cubicBezTo>
                  <a:pt x="5949915" y="596691"/>
                  <a:pt x="5835355" y="497283"/>
                  <a:pt x="5702829" y="523220"/>
                </a:cubicBezTo>
                <a:cubicBezTo>
                  <a:pt x="5570303" y="549157"/>
                  <a:pt x="5249151" y="489404"/>
                  <a:pt x="5056354" y="523220"/>
                </a:cubicBezTo>
                <a:cubicBezTo>
                  <a:pt x="4863558" y="557036"/>
                  <a:pt x="4640360" y="469630"/>
                  <a:pt x="4409880" y="523220"/>
                </a:cubicBezTo>
                <a:cubicBezTo>
                  <a:pt x="4179400" y="576810"/>
                  <a:pt x="4198503" y="486613"/>
                  <a:pt x="4040466" y="523220"/>
                </a:cubicBezTo>
                <a:cubicBezTo>
                  <a:pt x="3882429" y="559827"/>
                  <a:pt x="3636428" y="494582"/>
                  <a:pt x="3324726" y="523220"/>
                </a:cubicBezTo>
                <a:cubicBezTo>
                  <a:pt x="3013024" y="551858"/>
                  <a:pt x="3024082" y="489043"/>
                  <a:pt x="2747517" y="523220"/>
                </a:cubicBezTo>
                <a:cubicBezTo>
                  <a:pt x="2470952" y="557397"/>
                  <a:pt x="2184281" y="456533"/>
                  <a:pt x="2031777" y="523220"/>
                </a:cubicBezTo>
                <a:cubicBezTo>
                  <a:pt x="1879273" y="589907"/>
                  <a:pt x="1634847" y="482198"/>
                  <a:pt x="1385303" y="523220"/>
                </a:cubicBezTo>
                <a:cubicBezTo>
                  <a:pt x="1135759" y="564242"/>
                  <a:pt x="950822" y="516757"/>
                  <a:pt x="808093" y="523220"/>
                </a:cubicBezTo>
                <a:cubicBezTo>
                  <a:pt x="665364" y="529683"/>
                  <a:pt x="316925" y="482776"/>
                  <a:pt x="0" y="523220"/>
                </a:cubicBezTo>
                <a:cubicBezTo>
                  <a:pt x="-30796" y="316952"/>
                  <a:pt x="40938" y="188706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48040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İnsanlar için yolu aydınlatan bir fener gibidir.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0AA3601-4506-8C25-BD46-3701780D6755}"/>
              </a:ext>
            </a:extLst>
          </p:cNvPr>
          <p:cNvSpPr txBox="1"/>
          <p:nvPr/>
        </p:nvSpPr>
        <p:spPr>
          <a:xfrm>
            <a:off x="1556414" y="4940089"/>
            <a:ext cx="9079172" cy="523220"/>
          </a:xfrm>
          <a:custGeom>
            <a:avLst/>
            <a:gdLst>
              <a:gd name="connsiteX0" fmla="*/ 0 w 9079172"/>
              <a:gd name="connsiteY0" fmla="*/ 0 h 523220"/>
              <a:gd name="connsiteX1" fmla="*/ 476657 w 9079172"/>
              <a:gd name="connsiteY1" fmla="*/ 0 h 523220"/>
              <a:gd name="connsiteX2" fmla="*/ 862521 w 9079172"/>
              <a:gd name="connsiteY2" fmla="*/ 0 h 523220"/>
              <a:gd name="connsiteX3" fmla="*/ 1248386 w 9079172"/>
              <a:gd name="connsiteY3" fmla="*/ 0 h 523220"/>
              <a:gd name="connsiteX4" fmla="*/ 1725043 w 9079172"/>
              <a:gd name="connsiteY4" fmla="*/ 0 h 523220"/>
              <a:gd name="connsiteX5" fmla="*/ 2020116 w 9079172"/>
              <a:gd name="connsiteY5" fmla="*/ 0 h 523220"/>
              <a:gd name="connsiteX6" fmla="*/ 2587564 w 9079172"/>
              <a:gd name="connsiteY6" fmla="*/ 0 h 523220"/>
              <a:gd name="connsiteX7" fmla="*/ 3336596 w 9079172"/>
              <a:gd name="connsiteY7" fmla="*/ 0 h 523220"/>
              <a:gd name="connsiteX8" fmla="*/ 3904044 w 9079172"/>
              <a:gd name="connsiteY8" fmla="*/ 0 h 523220"/>
              <a:gd name="connsiteX9" fmla="*/ 4199117 w 9079172"/>
              <a:gd name="connsiteY9" fmla="*/ 0 h 523220"/>
              <a:gd name="connsiteX10" fmla="*/ 4675774 w 9079172"/>
              <a:gd name="connsiteY10" fmla="*/ 0 h 523220"/>
              <a:gd name="connsiteX11" fmla="*/ 5243222 w 9079172"/>
              <a:gd name="connsiteY11" fmla="*/ 0 h 523220"/>
              <a:gd name="connsiteX12" fmla="*/ 5538295 w 9079172"/>
              <a:gd name="connsiteY12" fmla="*/ 0 h 523220"/>
              <a:gd name="connsiteX13" fmla="*/ 6196535 w 9079172"/>
              <a:gd name="connsiteY13" fmla="*/ 0 h 523220"/>
              <a:gd name="connsiteX14" fmla="*/ 6673191 w 9079172"/>
              <a:gd name="connsiteY14" fmla="*/ 0 h 523220"/>
              <a:gd name="connsiteX15" fmla="*/ 7331431 w 9079172"/>
              <a:gd name="connsiteY15" fmla="*/ 0 h 523220"/>
              <a:gd name="connsiteX16" fmla="*/ 7717296 w 9079172"/>
              <a:gd name="connsiteY16" fmla="*/ 0 h 523220"/>
              <a:gd name="connsiteX17" fmla="*/ 8012369 w 9079172"/>
              <a:gd name="connsiteY17" fmla="*/ 0 h 523220"/>
              <a:gd name="connsiteX18" fmla="*/ 8398234 w 9079172"/>
              <a:gd name="connsiteY18" fmla="*/ 0 h 523220"/>
              <a:gd name="connsiteX19" fmla="*/ 9079172 w 9079172"/>
              <a:gd name="connsiteY19" fmla="*/ 0 h 523220"/>
              <a:gd name="connsiteX20" fmla="*/ 9079172 w 9079172"/>
              <a:gd name="connsiteY20" fmla="*/ 523220 h 523220"/>
              <a:gd name="connsiteX21" fmla="*/ 8420932 w 9079172"/>
              <a:gd name="connsiteY21" fmla="*/ 523220 h 523220"/>
              <a:gd name="connsiteX22" fmla="*/ 7944276 w 9079172"/>
              <a:gd name="connsiteY22" fmla="*/ 523220 h 523220"/>
              <a:gd name="connsiteX23" fmla="*/ 7195244 w 9079172"/>
              <a:gd name="connsiteY23" fmla="*/ 523220 h 523220"/>
              <a:gd name="connsiteX24" fmla="*/ 6900171 w 9079172"/>
              <a:gd name="connsiteY24" fmla="*/ 523220 h 523220"/>
              <a:gd name="connsiteX25" fmla="*/ 6332722 w 9079172"/>
              <a:gd name="connsiteY25" fmla="*/ 523220 h 523220"/>
              <a:gd name="connsiteX26" fmla="*/ 6037649 w 9079172"/>
              <a:gd name="connsiteY26" fmla="*/ 523220 h 523220"/>
              <a:gd name="connsiteX27" fmla="*/ 5651785 w 9079172"/>
              <a:gd name="connsiteY27" fmla="*/ 523220 h 523220"/>
              <a:gd name="connsiteX28" fmla="*/ 4993545 w 9079172"/>
              <a:gd name="connsiteY28" fmla="*/ 523220 h 523220"/>
              <a:gd name="connsiteX29" fmla="*/ 4335305 w 9079172"/>
              <a:gd name="connsiteY29" fmla="*/ 523220 h 523220"/>
              <a:gd name="connsiteX30" fmla="*/ 4040232 w 9079172"/>
              <a:gd name="connsiteY30" fmla="*/ 523220 h 523220"/>
              <a:gd name="connsiteX31" fmla="*/ 3654367 w 9079172"/>
              <a:gd name="connsiteY31" fmla="*/ 523220 h 523220"/>
              <a:gd name="connsiteX32" fmla="*/ 3177710 w 9079172"/>
              <a:gd name="connsiteY32" fmla="*/ 523220 h 523220"/>
              <a:gd name="connsiteX33" fmla="*/ 2791845 w 9079172"/>
              <a:gd name="connsiteY33" fmla="*/ 523220 h 523220"/>
              <a:gd name="connsiteX34" fmla="*/ 2224397 w 9079172"/>
              <a:gd name="connsiteY34" fmla="*/ 523220 h 523220"/>
              <a:gd name="connsiteX35" fmla="*/ 1929324 w 9079172"/>
              <a:gd name="connsiteY35" fmla="*/ 523220 h 523220"/>
              <a:gd name="connsiteX36" fmla="*/ 1271084 w 9079172"/>
              <a:gd name="connsiteY36" fmla="*/ 523220 h 523220"/>
              <a:gd name="connsiteX37" fmla="*/ 794428 w 9079172"/>
              <a:gd name="connsiteY37" fmla="*/ 523220 h 523220"/>
              <a:gd name="connsiteX38" fmla="*/ 0 w 9079172"/>
              <a:gd name="connsiteY38" fmla="*/ 523220 h 523220"/>
              <a:gd name="connsiteX39" fmla="*/ 0 w 9079172"/>
              <a:gd name="connsiteY39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079172" h="523220" fill="none" extrusionOk="0">
                <a:moveTo>
                  <a:pt x="0" y="0"/>
                </a:moveTo>
                <a:cubicBezTo>
                  <a:pt x="109761" y="-45779"/>
                  <a:pt x="355419" y="27590"/>
                  <a:pt x="476657" y="0"/>
                </a:cubicBezTo>
                <a:cubicBezTo>
                  <a:pt x="597895" y="-27590"/>
                  <a:pt x="721667" y="15411"/>
                  <a:pt x="862521" y="0"/>
                </a:cubicBezTo>
                <a:cubicBezTo>
                  <a:pt x="1003375" y="-15411"/>
                  <a:pt x="1139549" y="2291"/>
                  <a:pt x="1248386" y="0"/>
                </a:cubicBezTo>
                <a:cubicBezTo>
                  <a:pt x="1357224" y="-2291"/>
                  <a:pt x="1543585" y="25089"/>
                  <a:pt x="1725043" y="0"/>
                </a:cubicBezTo>
                <a:cubicBezTo>
                  <a:pt x="1906501" y="-25089"/>
                  <a:pt x="1874309" y="12619"/>
                  <a:pt x="2020116" y="0"/>
                </a:cubicBezTo>
                <a:cubicBezTo>
                  <a:pt x="2165923" y="-12619"/>
                  <a:pt x="2399692" y="42892"/>
                  <a:pt x="2587564" y="0"/>
                </a:cubicBezTo>
                <a:cubicBezTo>
                  <a:pt x="2775436" y="-42892"/>
                  <a:pt x="3058535" y="37403"/>
                  <a:pt x="3336596" y="0"/>
                </a:cubicBezTo>
                <a:cubicBezTo>
                  <a:pt x="3614657" y="-37403"/>
                  <a:pt x="3637357" y="8278"/>
                  <a:pt x="3904044" y="0"/>
                </a:cubicBezTo>
                <a:cubicBezTo>
                  <a:pt x="4170731" y="-8278"/>
                  <a:pt x="4082194" y="10249"/>
                  <a:pt x="4199117" y="0"/>
                </a:cubicBezTo>
                <a:cubicBezTo>
                  <a:pt x="4316040" y="-10249"/>
                  <a:pt x="4556963" y="873"/>
                  <a:pt x="4675774" y="0"/>
                </a:cubicBezTo>
                <a:cubicBezTo>
                  <a:pt x="4794585" y="-873"/>
                  <a:pt x="5097098" y="28661"/>
                  <a:pt x="5243222" y="0"/>
                </a:cubicBezTo>
                <a:cubicBezTo>
                  <a:pt x="5389346" y="-28661"/>
                  <a:pt x="5459244" y="26346"/>
                  <a:pt x="5538295" y="0"/>
                </a:cubicBezTo>
                <a:cubicBezTo>
                  <a:pt x="5617346" y="-26346"/>
                  <a:pt x="5992251" y="67180"/>
                  <a:pt x="6196535" y="0"/>
                </a:cubicBezTo>
                <a:cubicBezTo>
                  <a:pt x="6400819" y="-67180"/>
                  <a:pt x="6567490" y="38625"/>
                  <a:pt x="6673191" y="0"/>
                </a:cubicBezTo>
                <a:cubicBezTo>
                  <a:pt x="6778892" y="-38625"/>
                  <a:pt x="7013751" y="21698"/>
                  <a:pt x="7331431" y="0"/>
                </a:cubicBezTo>
                <a:cubicBezTo>
                  <a:pt x="7649111" y="-21698"/>
                  <a:pt x="7559884" y="2822"/>
                  <a:pt x="7717296" y="0"/>
                </a:cubicBezTo>
                <a:cubicBezTo>
                  <a:pt x="7874709" y="-2822"/>
                  <a:pt x="7870011" y="17780"/>
                  <a:pt x="8012369" y="0"/>
                </a:cubicBezTo>
                <a:cubicBezTo>
                  <a:pt x="8154727" y="-17780"/>
                  <a:pt x="8242978" y="7098"/>
                  <a:pt x="8398234" y="0"/>
                </a:cubicBezTo>
                <a:cubicBezTo>
                  <a:pt x="8553491" y="-7098"/>
                  <a:pt x="8758422" y="31020"/>
                  <a:pt x="9079172" y="0"/>
                </a:cubicBezTo>
                <a:cubicBezTo>
                  <a:pt x="9136373" y="180781"/>
                  <a:pt x="9049453" y="299145"/>
                  <a:pt x="9079172" y="523220"/>
                </a:cubicBezTo>
                <a:cubicBezTo>
                  <a:pt x="8867801" y="559642"/>
                  <a:pt x="8688778" y="505511"/>
                  <a:pt x="8420932" y="523220"/>
                </a:cubicBezTo>
                <a:cubicBezTo>
                  <a:pt x="8153086" y="540929"/>
                  <a:pt x="8060247" y="499847"/>
                  <a:pt x="7944276" y="523220"/>
                </a:cubicBezTo>
                <a:cubicBezTo>
                  <a:pt x="7828305" y="546593"/>
                  <a:pt x="7525705" y="508439"/>
                  <a:pt x="7195244" y="523220"/>
                </a:cubicBezTo>
                <a:cubicBezTo>
                  <a:pt x="6864783" y="538001"/>
                  <a:pt x="7036781" y="497842"/>
                  <a:pt x="6900171" y="523220"/>
                </a:cubicBezTo>
                <a:cubicBezTo>
                  <a:pt x="6763561" y="548598"/>
                  <a:pt x="6488497" y="492286"/>
                  <a:pt x="6332722" y="523220"/>
                </a:cubicBezTo>
                <a:cubicBezTo>
                  <a:pt x="6176947" y="554154"/>
                  <a:pt x="6112811" y="513395"/>
                  <a:pt x="6037649" y="523220"/>
                </a:cubicBezTo>
                <a:cubicBezTo>
                  <a:pt x="5962487" y="533045"/>
                  <a:pt x="5781629" y="494967"/>
                  <a:pt x="5651785" y="523220"/>
                </a:cubicBezTo>
                <a:cubicBezTo>
                  <a:pt x="5521941" y="551473"/>
                  <a:pt x="5234814" y="455412"/>
                  <a:pt x="4993545" y="523220"/>
                </a:cubicBezTo>
                <a:cubicBezTo>
                  <a:pt x="4752276" y="591028"/>
                  <a:pt x="4479641" y="467857"/>
                  <a:pt x="4335305" y="523220"/>
                </a:cubicBezTo>
                <a:cubicBezTo>
                  <a:pt x="4190969" y="578583"/>
                  <a:pt x="4130831" y="503190"/>
                  <a:pt x="4040232" y="523220"/>
                </a:cubicBezTo>
                <a:cubicBezTo>
                  <a:pt x="3949633" y="543250"/>
                  <a:pt x="3833554" y="514235"/>
                  <a:pt x="3654367" y="523220"/>
                </a:cubicBezTo>
                <a:cubicBezTo>
                  <a:pt x="3475180" y="532205"/>
                  <a:pt x="3370152" y="496102"/>
                  <a:pt x="3177710" y="523220"/>
                </a:cubicBezTo>
                <a:cubicBezTo>
                  <a:pt x="2985268" y="550338"/>
                  <a:pt x="2894474" y="488872"/>
                  <a:pt x="2791845" y="523220"/>
                </a:cubicBezTo>
                <a:cubicBezTo>
                  <a:pt x="2689216" y="557568"/>
                  <a:pt x="2367958" y="494845"/>
                  <a:pt x="2224397" y="523220"/>
                </a:cubicBezTo>
                <a:cubicBezTo>
                  <a:pt x="2080836" y="551595"/>
                  <a:pt x="2055558" y="520552"/>
                  <a:pt x="1929324" y="523220"/>
                </a:cubicBezTo>
                <a:cubicBezTo>
                  <a:pt x="1803090" y="525888"/>
                  <a:pt x="1482208" y="476965"/>
                  <a:pt x="1271084" y="523220"/>
                </a:cubicBezTo>
                <a:cubicBezTo>
                  <a:pt x="1059960" y="569475"/>
                  <a:pt x="993773" y="469257"/>
                  <a:pt x="794428" y="523220"/>
                </a:cubicBezTo>
                <a:cubicBezTo>
                  <a:pt x="595083" y="577183"/>
                  <a:pt x="248802" y="447231"/>
                  <a:pt x="0" y="523220"/>
                </a:cubicBezTo>
                <a:cubicBezTo>
                  <a:pt x="-18654" y="287171"/>
                  <a:pt x="56500" y="227292"/>
                  <a:pt x="0" y="0"/>
                </a:cubicBezTo>
                <a:close/>
              </a:path>
              <a:path w="9079172" h="523220" stroke="0" extrusionOk="0">
                <a:moveTo>
                  <a:pt x="0" y="0"/>
                </a:moveTo>
                <a:cubicBezTo>
                  <a:pt x="102971" y="-12718"/>
                  <a:pt x="187372" y="9537"/>
                  <a:pt x="295073" y="0"/>
                </a:cubicBezTo>
                <a:cubicBezTo>
                  <a:pt x="402774" y="-9537"/>
                  <a:pt x="486891" y="26338"/>
                  <a:pt x="590146" y="0"/>
                </a:cubicBezTo>
                <a:cubicBezTo>
                  <a:pt x="693401" y="-26338"/>
                  <a:pt x="842279" y="9436"/>
                  <a:pt x="976011" y="0"/>
                </a:cubicBezTo>
                <a:cubicBezTo>
                  <a:pt x="1109743" y="-9436"/>
                  <a:pt x="1424291" y="62007"/>
                  <a:pt x="1543459" y="0"/>
                </a:cubicBezTo>
                <a:cubicBezTo>
                  <a:pt x="1662627" y="-62007"/>
                  <a:pt x="1705215" y="25219"/>
                  <a:pt x="1838532" y="0"/>
                </a:cubicBezTo>
                <a:cubicBezTo>
                  <a:pt x="1971849" y="-25219"/>
                  <a:pt x="2275489" y="27801"/>
                  <a:pt x="2496772" y="0"/>
                </a:cubicBezTo>
                <a:cubicBezTo>
                  <a:pt x="2718055" y="-27801"/>
                  <a:pt x="2754839" y="55502"/>
                  <a:pt x="2973429" y="0"/>
                </a:cubicBezTo>
                <a:cubicBezTo>
                  <a:pt x="3192019" y="-55502"/>
                  <a:pt x="3383982" y="60072"/>
                  <a:pt x="3631669" y="0"/>
                </a:cubicBezTo>
                <a:cubicBezTo>
                  <a:pt x="3879356" y="-60072"/>
                  <a:pt x="4047908" y="31957"/>
                  <a:pt x="4289909" y="0"/>
                </a:cubicBezTo>
                <a:cubicBezTo>
                  <a:pt x="4531910" y="-31957"/>
                  <a:pt x="4519808" y="33074"/>
                  <a:pt x="4584982" y="0"/>
                </a:cubicBezTo>
                <a:cubicBezTo>
                  <a:pt x="4650156" y="-33074"/>
                  <a:pt x="4802586" y="5173"/>
                  <a:pt x="4880055" y="0"/>
                </a:cubicBezTo>
                <a:cubicBezTo>
                  <a:pt x="4957524" y="-5173"/>
                  <a:pt x="5155445" y="26199"/>
                  <a:pt x="5356711" y="0"/>
                </a:cubicBezTo>
                <a:cubicBezTo>
                  <a:pt x="5557977" y="-26199"/>
                  <a:pt x="5726714" y="17564"/>
                  <a:pt x="5924160" y="0"/>
                </a:cubicBezTo>
                <a:cubicBezTo>
                  <a:pt x="6121606" y="-17564"/>
                  <a:pt x="6424932" y="29134"/>
                  <a:pt x="6673191" y="0"/>
                </a:cubicBezTo>
                <a:cubicBezTo>
                  <a:pt x="6921450" y="-29134"/>
                  <a:pt x="6999230" y="64483"/>
                  <a:pt x="7240640" y="0"/>
                </a:cubicBezTo>
                <a:cubicBezTo>
                  <a:pt x="7482050" y="-64483"/>
                  <a:pt x="7554993" y="58943"/>
                  <a:pt x="7808088" y="0"/>
                </a:cubicBezTo>
                <a:cubicBezTo>
                  <a:pt x="8061183" y="-58943"/>
                  <a:pt x="7997474" y="11320"/>
                  <a:pt x="8103161" y="0"/>
                </a:cubicBezTo>
                <a:cubicBezTo>
                  <a:pt x="8208848" y="-11320"/>
                  <a:pt x="8347137" y="16015"/>
                  <a:pt x="8489026" y="0"/>
                </a:cubicBezTo>
                <a:cubicBezTo>
                  <a:pt x="8630915" y="-16015"/>
                  <a:pt x="8897631" y="57300"/>
                  <a:pt x="9079172" y="0"/>
                </a:cubicBezTo>
                <a:cubicBezTo>
                  <a:pt x="9137931" y="140358"/>
                  <a:pt x="9027891" y="335496"/>
                  <a:pt x="9079172" y="523220"/>
                </a:cubicBezTo>
                <a:cubicBezTo>
                  <a:pt x="8751396" y="574557"/>
                  <a:pt x="8674205" y="503290"/>
                  <a:pt x="8420932" y="523220"/>
                </a:cubicBezTo>
                <a:cubicBezTo>
                  <a:pt x="8167659" y="543150"/>
                  <a:pt x="8013560" y="484653"/>
                  <a:pt x="7671900" y="523220"/>
                </a:cubicBezTo>
                <a:cubicBezTo>
                  <a:pt x="7330240" y="561787"/>
                  <a:pt x="7495448" y="494516"/>
                  <a:pt x="7376827" y="523220"/>
                </a:cubicBezTo>
                <a:cubicBezTo>
                  <a:pt x="7258206" y="551924"/>
                  <a:pt x="6999127" y="515820"/>
                  <a:pt x="6809379" y="523220"/>
                </a:cubicBezTo>
                <a:cubicBezTo>
                  <a:pt x="6619631" y="530620"/>
                  <a:pt x="6402299" y="473901"/>
                  <a:pt x="6241931" y="523220"/>
                </a:cubicBezTo>
                <a:cubicBezTo>
                  <a:pt x="6081563" y="572539"/>
                  <a:pt x="5795340" y="481178"/>
                  <a:pt x="5492899" y="523220"/>
                </a:cubicBezTo>
                <a:cubicBezTo>
                  <a:pt x="5190458" y="565262"/>
                  <a:pt x="5159593" y="487844"/>
                  <a:pt x="5016243" y="523220"/>
                </a:cubicBezTo>
                <a:cubicBezTo>
                  <a:pt x="4872893" y="558596"/>
                  <a:pt x="4593682" y="454092"/>
                  <a:pt x="4267211" y="523220"/>
                </a:cubicBezTo>
                <a:cubicBezTo>
                  <a:pt x="3940740" y="592348"/>
                  <a:pt x="3749664" y="479550"/>
                  <a:pt x="3518179" y="523220"/>
                </a:cubicBezTo>
                <a:cubicBezTo>
                  <a:pt x="3286694" y="566890"/>
                  <a:pt x="3295914" y="514747"/>
                  <a:pt x="3223106" y="523220"/>
                </a:cubicBezTo>
                <a:cubicBezTo>
                  <a:pt x="3150298" y="531693"/>
                  <a:pt x="2783864" y="517545"/>
                  <a:pt x="2655658" y="523220"/>
                </a:cubicBezTo>
                <a:cubicBezTo>
                  <a:pt x="2527452" y="528895"/>
                  <a:pt x="2503981" y="512070"/>
                  <a:pt x="2360585" y="523220"/>
                </a:cubicBezTo>
                <a:cubicBezTo>
                  <a:pt x="2217189" y="534370"/>
                  <a:pt x="1942040" y="519560"/>
                  <a:pt x="1702345" y="523220"/>
                </a:cubicBezTo>
                <a:cubicBezTo>
                  <a:pt x="1462650" y="526880"/>
                  <a:pt x="1404788" y="472710"/>
                  <a:pt x="1225688" y="523220"/>
                </a:cubicBezTo>
                <a:cubicBezTo>
                  <a:pt x="1046588" y="573730"/>
                  <a:pt x="895960" y="515457"/>
                  <a:pt x="658240" y="523220"/>
                </a:cubicBezTo>
                <a:cubicBezTo>
                  <a:pt x="420520" y="530983"/>
                  <a:pt x="144993" y="515431"/>
                  <a:pt x="0" y="523220"/>
                </a:cubicBezTo>
                <a:cubicBezTo>
                  <a:pt x="-62666" y="314406"/>
                  <a:pt x="158" y="200692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955218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toplumu değiştiren ve güzelleştiren bir rehber ve kılavuzdur.</a:t>
            </a:r>
          </a:p>
        </p:txBody>
      </p:sp>
    </p:spTree>
    <p:extLst>
      <p:ext uri="{BB962C8B-B14F-4D97-AF65-F5344CB8AC3E}">
        <p14:creationId xmlns:p14="http://schemas.microsoft.com/office/powerpoint/2010/main" val="920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3F90E913-727A-CD71-875D-AB09C10A1E28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B4AE3B97-C4A9-AB88-2CA9-18B3FAD26A14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63A9B156-FE5D-56EB-FA49-401E504A6283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Örnek</a:t>
              </a:r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6A49BFD9-3CEF-4353-8C90-F496F08F85B3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Ayet</a:t>
              </a:r>
            </a:p>
          </p:txBody>
        </p:sp>
      </p:grp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CF6A90B-A2FB-1DCA-DD7A-3F96A59E7C5A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13ABEB5-C2C3-E3B0-AF96-C46B0696E24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4E18D72-D49A-1B1D-0EB5-E626C776B181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6075B38-B44B-B0D9-45F1-9FC799CF7CC3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8D77F7A-4BC9-04BF-3E7B-D972098972EC}"/>
              </a:ext>
            </a:extLst>
          </p:cNvPr>
          <p:cNvSpPr/>
          <p:nvPr/>
        </p:nvSpPr>
        <p:spPr>
          <a:xfrm>
            <a:off x="5096716" y="4728245"/>
            <a:ext cx="1998567" cy="1525345"/>
          </a:xfrm>
          <a:custGeom>
            <a:avLst/>
            <a:gdLst/>
            <a:ahLst/>
            <a:cxnLst/>
            <a:rect l="l" t="t" r="r" b="b"/>
            <a:pathLst>
              <a:path w="4252313" h="3380589">
                <a:moveTo>
                  <a:pt x="0" y="0"/>
                </a:moveTo>
                <a:lnTo>
                  <a:pt x="4252312" y="0"/>
                </a:lnTo>
                <a:lnTo>
                  <a:pt x="4252312" y="3380589"/>
                </a:lnTo>
                <a:lnTo>
                  <a:pt x="0" y="33805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077BAA-3C88-4642-18F2-BF65D46137E8}"/>
              </a:ext>
            </a:extLst>
          </p:cNvPr>
          <p:cNvSpPr txBox="1"/>
          <p:nvPr/>
        </p:nvSpPr>
        <p:spPr>
          <a:xfrm>
            <a:off x="1347996" y="1863384"/>
            <a:ext cx="949600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Kur’an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kendisiyle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uyarılsınlar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olduğunu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bilsinler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akıl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sahipleri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düşünüp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öğüt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alsınlar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(İbrahim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52.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1123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2AE6B54B-4622-E131-1E0C-6B0EE9C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5A0B8AA7-7A49-545D-EDD8-3E79AC308C2C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B5AA4C0-E63E-A63D-2F8B-58EF1C5F1282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D3944F9E-E236-DD0B-781A-5C241E680564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Ayetin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4BFF1847-978A-22CF-9DAF-25C67FF1ADC8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Yorumu</a:t>
              </a:r>
            </a:p>
          </p:txBody>
        </p: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F4C6CD-3565-587C-33FC-FBCC957C5886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VE İLAHİ KİTAP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9E42DD-D5D3-6301-1C01-C9A73F9E573A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8093E3A-0B66-F6F0-EC53-808B3C2BDC01}"/>
              </a:ext>
            </a:extLst>
          </p:cNvPr>
          <p:cNvSpPr txBox="1"/>
          <p:nvPr/>
        </p:nvSpPr>
        <p:spPr>
          <a:xfrm>
            <a:off x="773405" y="1919653"/>
            <a:ext cx="949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Kur’an insanları belli konularda bilgilendirir.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175D9A-F87A-0087-B8C4-AB7321F5DACF}"/>
              </a:ext>
            </a:extLst>
          </p:cNvPr>
          <p:cNvSpPr txBox="1"/>
          <p:nvPr/>
        </p:nvSpPr>
        <p:spPr>
          <a:xfrm>
            <a:off x="773404" y="2683066"/>
            <a:ext cx="949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• Vahiyde öğüt ve ders alınacak yönler bulunur.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E832E88-B437-C7FF-DA5A-0C53A23C87FB}"/>
              </a:ext>
            </a:extLst>
          </p:cNvPr>
          <p:cNvSpPr txBox="1"/>
          <p:nvPr/>
        </p:nvSpPr>
        <p:spPr>
          <a:xfrm>
            <a:off x="773404" y="3446479"/>
            <a:ext cx="949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Allah’ın tek ilah olduğunu Kur’an açıkça bildirmiştir.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97CBAC1-8EEC-2179-4BAB-96327624B2E4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7D083B-D2FE-B8B5-1268-F8FC11A4C2C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3137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04353D-2724-4137-82E0-C59FEE7C4C26}">
  <we:reference id="wa104380518" version="3.5.0.0" store="tr-TR" storeType="OMEX"/>
  <we:alternateReferences>
    <we:reference id="WA104380518" version="3.5.0.0" store="WA10438051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1791</Words>
  <Application>Microsoft Office PowerPoint</Application>
  <PresentationFormat>Geniş ekran</PresentationFormat>
  <Paragraphs>253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Balcı</dc:creator>
  <cp:lastModifiedBy>Ekrem Balcı</cp:lastModifiedBy>
  <cp:revision>14</cp:revision>
  <dcterms:created xsi:type="dcterms:W3CDTF">2023-07-30T08:03:49Z</dcterms:created>
  <dcterms:modified xsi:type="dcterms:W3CDTF">2023-08-28T12:06:01Z</dcterms:modified>
</cp:coreProperties>
</file>