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300" r:id="rId4"/>
    <p:sldId id="294" r:id="rId5"/>
    <p:sldId id="301" r:id="rId6"/>
    <p:sldId id="302" r:id="rId7"/>
    <p:sldId id="266" r:id="rId8"/>
    <p:sldId id="267" r:id="rId9"/>
    <p:sldId id="297" r:id="rId10"/>
    <p:sldId id="298" r:id="rId11"/>
    <p:sldId id="274" r:id="rId12"/>
    <p:sldId id="270" r:id="rId13"/>
    <p:sldId id="304" r:id="rId14"/>
    <p:sldId id="305" r:id="rId15"/>
    <p:sldId id="290" r:id="rId16"/>
    <p:sldId id="275" r:id="rId17"/>
    <p:sldId id="276" r:id="rId18"/>
    <p:sldId id="277" r:id="rId19"/>
    <p:sldId id="282" r:id="rId20"/>
    <p:sldId id="283" r:id="rId21"/>
    <p:sldId id="284" r:id="rId22"/>
    <p:sldId id="303" r:id="rId23"/>
    <p:sldId id="281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B37"/>
    <a:srgbClr val="791D6C"/>
    <a:srgbClr val="FC8F00"/>
    <a:srgbClr val="F2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0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4400AF-275E-4A1F-9AD3-CFE2DFB65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7D8065E-2EB0-D088-15B6-BA0CBF7C5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26A6D5-AB70-206A-BFB0-5E9D9389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6C4A23C-6416-A345-0AD2-7324C408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7E5DF9-26E7-4A33-8D50-5B1AA65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1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37DE90-F21D-5146-6DFB-325D07AC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B08513A-FF26-A550-F29A-83B8F9094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9DDE62-869B-3F99-EC5E-1D7906A3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C557F92-6FEA-CF91-786E-79B85ED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026055-84B7-D762-81C2-E9C63714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0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DD372D5-A5CC-3B74-1C2E-3E9023293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88223FC-E724-FA23-99EF-2090D9B88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C0A8A66-4711-03B6-0E81-20C7D06C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CE7059-D56D-9B35-B3BA-61F71A04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9B9A8F-3F1E-4726-8A43-857ED5F7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AF23D5-D2B4-D326-26EB-64F2DCAD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231AC8-CD1D-BCFA-A900-F781A0263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227380-9598-E854-F9B8-1888C9FB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E6B35A-394E-4C1A-EDA3-E4D521EB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044330-B85D-E753-450E-2127B080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5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16CC24-E614-D476-3AE5-BC08354D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23B6B8-E6D1-7211-E82F-93CD53031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C5EF19-D9BD-3EFB-4B76-A08F5629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A80475-5673-7787-2ABF-2381BEE5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F489EE-57F0-E957-5AAD-6684D952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53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C719CC-0A1D-DA12-94B9-176BAEF1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0795F8-617E-1F13-C6F1-A3ED5A1F0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F4C6CE-7EE4-9331-0DA7-B518E9E15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1A18411-27D0-69FE-DDBC-E521E496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A5592CF-A8CA-184F-DF4A-717B691A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0DD4137-F395-4BA3-DED9-ABAE4AEB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6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D37511-3225-59D3-6F65-B321AB64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5315DB1-35B3-4B6F-6010-D0C65052B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BD56062-4554-473E-E0BA-B9D2006F7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3650CE6-C426-A3F3-6728-4C4E15A13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4A8A2DF-65B5-284E-E4DC-0348C1D34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855E34F-F884-9C5E-A6D7-4ECAEA27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B128110-BB29-D09C-D55D-6A604F6C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7C3EB63-A045-8DE4-17D5-23684E08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0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B10CDC-0A88-964C-7611-FD5C54CF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98FE946-8050-7516-52BB-152BEAAA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75B9182-D847-FAFE-403E-F7D05707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EC13EF6-43E6-CA41-12CF-2D17DEB4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4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6ED1089-021F-7FA4-E6FE-4A5D6214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E962067-0330-56F5-BDE5-31CAA2E7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4A82425-4094-E35C-1755-3B176DA5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3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7AF47D-C750-6F89-911D-A2DD0D67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C6B538-8C45-C943-EF0D-4EB2A0CC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BB1F017-6A2A-7728-046B-0E04A52B6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9BCFCAC-0A09-9EA1-A0B8-0B758F12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ED28551-8823-6E1B-A637-F77F86D3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4FBAB6-2A5B-99D9-A024-93DE6E15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1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4BD29F-7CBA-293C-F87F-632B0077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4CC9B7D-15AA-BB7C-0377-AC4FC8461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15472CE-A001-D6F3-1E98-3CA1234A1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421CB9-B610-F90F-DDB6-B1452F9E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AC658C0-4D1E-7E0A-1373-D923B7D0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C67CBFD-DFCF-8D0E-D0A3-8379F18D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2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64D7-3DF9-D0A6-45F6-97B44A3E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F25C023-7EC0-E324-CF89-E54C83C4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A95BF7-01A3-3DEA-54FC-D3F6C2E42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5B26E2-9199-6D08-1E82-CFF42C409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5F2A49-EB99-D662-1F1C-B0AE9CDBC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41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kran görüntüsü, sanat, tasarım içeren bir resim&#10;&#10;Açıklama otomatik olarak oluşturuldu">
            <a:extLst>
              <a:ext uri="{FF2B5EF4-FFF2-40B4-BE49-F238E27FC236}">
                <a16:creationId xmlns:a16="http://schemas.microsoft.com/office/drawing/2014/main" id="{2272B449-3747-A57F-A09B-9C24418F3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763A5DF2-571C-7FA1-5AB2-F4339889FC14}"/>
              </a:ext>
            </a:extLst>
          </p:cNvPr>
          <p:cNvSpPr txBox="1"/>
          <p:nvPr/>
        </p:nvSpPr>
        <p:spPr>
          <a:xfrm>
            <a:off x="5673823" y="269337"/>
            <a:ext cx="118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7. SINIF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AF0A506-CC82-E8F6-223E-1F8041C6C47A}"/>
              </a:ext>
            </a:extLst>
          </p:cNvPr>
          <p:cNvSpPr txBox="1"/>
          <p:nvPr/>
        </p:nvSpPr>
        <p:spPr>
          <a:xfrm>
            <a:off x="5962650" y="857786"/>
            <a:ext cx="4679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DİN KÜLTÜRÜ VE </a:t>
            </a:r>
          </a:p>
          <a:p>
            <a:pPr algn="ctr"/>
            <a:r>
              <a:rPr 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AHLAK BİLGİSİ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C093CDD-17AA-4190-6070-55A83BAFA53D}"/>
              </a:ext>
            </a:extLst>
          </p:cNvPr>
          <p:cNvSpPr txBox="1"/>
          <p:nvPr/>
        </p:nvSpPr>
        <p:spPr>
          <a:xfrm>
            <a:off x="6626323" y="2217164"/>
            <a:ext cx="336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1. ÜNİTE: MELEK VE AHİRET İNANCI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1DD93-28A6-2BD5-5C40-B9EE2DB37680}"/>
              </a:ext>
            </a:extLst>
          </p:cNvPr>
          <p:cNvSpPr txBox="1"/>
          <p:nvPr/>
        </p:nvSpPr>
        <p:spPr>
          <a:xfrm>
            <a:off x="6319325" y="3267570"/>
            <a:ext cx="82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Konu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AB43ECA-8338-3CD7-F946-E1637954D445}"/>
              </a:ext>
            </a:extLst>
          </p:cNvPr>
          <p:cNvSpPr txBox="1"/>
          <p:nvPr/>
        </p:nvSpPr>
        <p:spPr>
          <a:xfrm>
            <a:off x="7786110" y="3267569"/>
            <a:ext cx="239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Dünya ve </a:t>
            </a: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Ahiret Hayatı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8B79E612-FA7D-6BCD-DEF0-393E6B046173}"/>
              </a:ext>
            </a:extLst>
          </p:cNvPr>
          <p:cNvSpPr txBox="1"/>
          <p:nvPr/>
        </p:nvSpPr>
        <p:spPr>
          <a:xfrm>
            <a:off x="8579022" y="5004706"/>
            <a:ext cx="3683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9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14B7DC7B-D6E5-5277-3425-2FCC5165768B}"/>
              </a:ext>
            </a:extLst>
          </p:cNvPr>
          <p:cNvSpPr txBox="1"/>
          <p:nvPr/>
        </p:nvSpPr>
        <p:spPr>
          <a:xfrm>
            <a:off x="8550886" y="5570647"/>
            <a:ext cx="3683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Din Kültürü </a:t>
            </a:r>
          </a:p>
          <a:p>
            <a:pPr algn="ctr"/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17709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39181E2-46B6-5905-757E-C74ACBBE3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up 1">
            <a:extLst>
              <a:ext uri="{FF2B5EF4-FFF2-40B4-BE49-F238E27FC236}">
                <a16:creationId xmlns:a16="http://schemas.microsoft.com/office/drawing/2014/main" id="{5A0B8AA7-7A49-545D-EDD8-3E79AC308C2C}"/>
              </a:ext>
            </a:extLst>
          </p:cNvPr>
          <p:cNvGrpSpPr/>
          <p:nvPr/>
        </p:nvGrpSpPr>
        <p:grpSpPr>
          <a:xfrm>
            <a:off x="5279218" y="604410"/>
            <a:ext cx="1633564" cy="1127159"/>
            <a:chOff x="5279218" y="604410"/>
            <a:chExt cx="1633564" cy="1127159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FB5AA4C0-E63E-A63D-2F8B-58EF1C5F1282}"/>
                </a:ext>
              </a:extLst>
            </p:cNvPr>
            <p:cNvSpPr/>
            <p:nvPr/>
          </p:nvSpPr>
          <p:spPr>
            <a:xfrm>
              <a:off x="5279218" y="604410"/>
              <a:ext cx="1633564" cy="1127159"/>
            </a:xfrm>
            <a:custGeom>
              <a:avLst/>
              <a:gdLst/>
              <a:ahLst/>
              <a:cxnLst/>
              <a:rect l="l" t="t" r="r" b="b"/>
              <a:pathLst>
                <a:path w="2781886" h="1919501">
                  <a:moveTo>
                    <a:pt x="0" y="0"/>
                  </a:moveTo>
                  <a:lnTo>
                    <a:pt x="2781886" y="0"/>
                  </a:lnTo>
                  <a:lnTo>
                    <a:pt x="2781886" y="1919501"/>
                  </a:lnTo>
                  <a:lnTo>
                    <a:pt x="0" y="1919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D3944F9E-E236-DD0B-781A-5C241E680564}"/>
                </a:ext>
              </a:extLst>
            </p:cNvPr>
            <p:cNvSpPr txBox="1"/>
            <p:nvPr/>
          </p:nvSpPr>
          <p:spPr>
            <a:xfrm rot="20775164">
              <a:off x="5687409" y="795994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Hadisin</a:t>
              </a:r>
            </a:p>
          </p:txBody>
        </p:sp>
        <p:sp>
          <p:nvSpPr>
            <p:cNvPr id="8" name="Metin kutusu 7">
              <a:extLst>
                <a:ext uri="{FF2B5EF4-FFF2-40B4-BE49-F238E27FC236}">
                  <a16:creationId xmlns:a16="http://schemas.microsoft.com/office/drawing/2014/main" id="{4BFF1847-978A-22CF-9DAF-25C67FF1ADC8}"/>
                </a:ext>
              </a:extLst>
            </p:cNvPr>
            <p:cNvSpPr txBox="1"/>
            <p:nvPr/>
          </p:nvSpPr>
          <p:spPr>
            <a:xfrm>
              <a:off x="5687409" y="1272581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Yorumu</a:t>
              </a:r>
            </a:p>
          </p:txBody>
        </p:sp>
      </p:grp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0F4C6CD-3565-587C-33FC-FBCC957C5886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A9E42DD-D5D3-6301-1C01-C9A73F9E573A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0E7DCF8-7013-714B-2D63-D79F7EAA42B1}"/>
              </a:ext>
            </a:extLst>
          </p:cNvPr>
          <p:cNvSpPr txBox="1"/>
          <p:nvPr/>
        </p:nvSpPr>
        <p:spPr>
          <a:xfrm>
            <a:off x="773405" y="1919653"/>
            <a:ext cx="9496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Peygamberimiz sade ve kanaatkar bir hayatı tercih etmiştir.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F169FC7-3008-9605-4CE4-564481044260}"/>
              </a:ext>
            </a:extLst>
          </p:cNvPr>
          <p:cNvSpPr txBox="1"/>
          <p:nvPr/>
        </p:nvSpPr>
        <p:spPr>
          <a:xfrm>
            <a:off x="773403" y="3493362"/>
            <a:ext cx="984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Dünyadaki insan kalıcı bir yere sahip değildir.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C404497-5C27-D8F5-9C3F-E89823A82E9A}"/>
              </a:ext>
            </a:extLst>
          </p:cNvPr>
          <p:cNvSpPr txBox="1"/>
          <p:nvPr/>
        </p:nvSpPr>
        <p:spPr>
          <a:xfrm>
            <a:off x="773403" y="4513073"/>
            <a:ext cx="9496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Dünyadaki ağaç bir hancı insan ise seyahat eden bir yolcu gibidir.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781C45A-F7F9-D544-FA01-660E401FF576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65739BA-6D37-4CA3-DCEA-63BBB9532D22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307702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4911B8F9-5E74-1110-7364-6A9BB0E52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7C208274-1B06-8052-AE21-A9E5342730B6}"/>
              </a:ext>
            </a:extLst>
          </p:cNvPr>
          <p:cNvSpPr txBox="1"/>
          <p:nvPr/>
        </p:nvSpPr>
        <p:spPr>
          <a:xfrm>
            <a:off x="1580271" y="3112678"/>
            <a:ext cx="90314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algn="ctr">
              <a:lnSpc>
                <a:spcPct val="80000"/>
              </a:lnSpc>
            </a:pP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İnsanın bir yaratılış amacı vardır. Bu amaç Allah (c.c.) için yaşamak ve O’na kulluk etmektir. </a:t>
            </a:r>
          </a:p>
          <a:p>
            <a:pPr marL="3175" algn="ctr">
              <a:lnSpc>
                <a:spcPct val="80000"/>
              </a:lnSpc>
            </a:pP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" algn="ctr">
              <a:lnSpc>
                <a:spcPct val="80000"/>
              </a:lnSpc>
            </a:pP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Allah (c.c.), insanların yaratılış amacını ayetlerle açıklamıştır.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70688F3-4542-18C0-E209-002C4BE1674A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D8B54A7-FA20-03B8-30A5-A448AC4BFCF9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6241C744-1088-789E-9494-4C44777C06CB}"/>
              </a:ext>
            </a:extLst>
          </p:cNvPr>
          <p:cNvSpPr/>
          <p:nvPr/>
        </p:nvSpPr>
        <p:spPr>
          <a:xfrm>
            <a:off x="4482650" y="543962"/>
            <a:ext cx="3226700" cy="2024754"/>
          </a:xfrm>
          <a:custGeom>
            <a:avLst/>
            <a:gdLst/>
            <a:ahLst/>
            <a:cxnLst/>
            <a:rect l="l" t="t" r="r" b="b"/>
            <a:pathLst>
              <a:path w="4312488" h="2706086">
                <a:moveTo>
                  <a:pt x="0" y="0"/>
                </a:moveTo>
                <a:lnTo>
                  <a:pt x="4312488" y="0"/>
                </a:lnTo>
                <a:lnTo>
                  <a:pt x="4312488" y="2706087"/>
                </a:lnTo>
                <a:lnTo>
                  <a:pt x="0" y="270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5489B3E-B36A-AF81-7971-8BCB0B5BB6F8}"/>
              </a:ext>
            </a:extLst>
          </p:cNvPr>
          <p:cNvSpPr txBox="1"/>
          <p:nvPr/>
        </p:nvSpPr>
        <p:spPr>
          <a:xfrm>
            <a:off x="4866862" y="1347667"/>
            <a:ext cx="245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</a:rPr>
              <a:t>HATIRLAYALIM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4DB7112-FADE-8C85-5F4D-3DF2E7E13C8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DA8B193-0870-A7B4-20DF-C4BF0D05009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31250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2995DAA-9639-EEF2-3AAB-E0505A25A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0BE4624-72E8-73DE-7015-0EB536F11B1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D76468-A8F6-E1A2-0486-4AA2B6CC82F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DBDADDD-0839-F42A-2B7B-180974BF969A}"/>
              </a:ext>
            </a:extLst>
          </p:cNvPr>
          <p:cNvSpPr/>
          <p:nvPr/>
        </p:nvSpPr>
        <p:spPr>
          <a:xfrm>
            <a:off x="679621" y="4120025"/>
            <a:ext cx="628676" cy="543019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7"/>
                </a:lnTo>
                <a:lnTo>
                  <a:pt x="0" y="829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2937D2B-1695-48C2-ACCC-F64B5CB74DAA}"/>
              </a:ext>
            </a:extLst>
          </p:cNvPr>
          <p:cNvSpPr txBox="1"/>
          <p:nvPr/>
        </p:nvSpPr>
        <p:spPr>
          <a:xfrm>
            <a:off x="773405" y="971149"/>
            <a:ext cx="1095882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 her zaman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güllük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gülistanlık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değildir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Dünyada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refah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bolluk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sevincin </a:t>
            </a:r>
            <a:endParaRPr lang="tr-T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yanında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zorluk</a:t>
            </a: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sıkıntılar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vardır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durum ilk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Hz.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Âdem’den</a:t>
            </a: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a.s.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beri </a:t>
            </a:r>
            <a:endParaRPr lang="tr-T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böyledir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Dünya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imtihan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yeridir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Parçadan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hareketle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dünyanın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imtihan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tr-T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aşağıdaki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ayetlerden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hangisiyle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açıklanır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“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Onlar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müttakiler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sana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indirilene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senden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indirilene</a:t>
            </a: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ederler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ahiret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gününe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kesinkes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inanırlar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(Bakara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suresi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“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Yeryüzünde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bulunan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canlı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fânidir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azamet</a:t>
            </a: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ikram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sahibi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Rabb’in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bakidir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Rahmân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suresi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26-27.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ayetler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“O ki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hanginizin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güzel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davranacağını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sınamak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tr-T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ölümü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hayatı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yaratmıştır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O;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mutlak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galiptir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bağışlayıcıdır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Mülk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suresi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“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Şüphesiz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güçlükle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beraber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kolaylık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vardır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İnşirâh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suresi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31B0A57-377A-8CE4-718A-B2AABA20A073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CA9712B-AABE-220A-0353-742D2CEB40F4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7" name="Metin kutusu 4">
            <a:extLst>
              <a:ext uri="{FF2B5EF4-FFF2-40B4-BE49-F238E27FC236}">
                <a16:creationId xmlns:a16="http://schemas.microsoft.com/office/drawing/2014/main" id="{5E2B7D7B-635D-4A08-AA79-D7EA0701AA39}"/>
              </a:ext>
            </a:extLst>
          </p:cNvPr>
          <p:cNvSpPr txBox="1"/>
          <p:nvPr/>
        </p:nvSpPr>
        <p:spPr>
          <a:xfrm>
            <a:off x="0" y="573879"/>
            <a:ext cx="54019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 Bumerang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/ 1. Ünite / Kavratan Testler 3 / Soru 2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2995DAA-9639-EEF2-3AAB-E0505A25A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0BE4624-72E8-73DE-7015-0EB536F11B1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D76468-A8F6-E1A2-0486-4AA2B6CC82F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DBDADDD-0839-F42A-2B7B-180974BF969A}"/>
              </a:ext>
            </a:extLst>
          </p:cNvPr>
          <p:cNvSpPr/>
          <p:nvPr/>
        </p:nvSpPr>
        <p:spPr>
          <a:xfrm>
            <a:off x="6194161" y="5062566"/>
            <a:ext cx="628676" cy="543019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7"/>
                </a:lnTo>
                <a:lnTo>
                  <a:pt x="0" y="829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2937D2B-1695-48C2-ACCC-F64B5CB74DAA}"/>
              </a:ext>
            </a:extLst>
          </p:cNvPr>
          <p:cNvSpPr txBox="1"/>
          <p:nvPr/>
        </p:nvSpPr>
        <p:spPr>
          <a:xfrm>
            <a:off x="773405" y="971149"/>
            <a:ext cx="109588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ölüm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gerçeğini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ahiretin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varlığını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bilmesine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rağmen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ölümden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korkarlar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bununla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yüzleşmek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istemezler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(II)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Oysa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ahirete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etmek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kişiyi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ölüm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korkusundan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kurtarır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(III)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Çünkü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sınırlı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hayatın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olacağını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(IV)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Öleceğini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ahirete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sorumluluk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bilinciyle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hareket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(V)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Dünyadayken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Allah’ın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(c.c.)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emirlerinden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kaçınır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Yukarıda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numaralandırılmış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cümlelerden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hangileri</a:t>
            </a:r>
            <a:r>
              <a:rPr lang="tr-T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yanlış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içermektedir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I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II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II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III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31B0A57-377A-8CE4-718A-B2AABA20A073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CA9712B-AABE-220A-0353-742D2CEB40F4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7" name="Metin kutusu 4">
            <a:extLst>
              <a:ext uri="{FF2B5EF4-FFF2-40B4-BE49-F238E27FC236}">
                <a16:creationId xmlns:a16="http://schemas.microsoft.com/office/drawing/2014/main" id="{8E07C5BB-AC7B-9422-E4E1-852C262347DB}"/>
              </a:ext>
            </a:extLst>
          </p:cNvPr>
          <p:cNvSpPr txBox="1"/>
          <p:nvPr/>
        </p:nvSpPr>
        <p:spPr>
          <a:xfrm>
            <a:off x="0" y="573879"/>
            <a:ext cx="54019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 Bumerang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/ 1. Ünite / Kavratan Testler 3 / Soru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DBDADDD-0839-F42A-2B7B-180974BF969A}"/>
              </a:ext>
            </a:extLst>
          </p:cNvPr>
          <p:cNvSpPr/>
          <p:nvPr/>
        </p:nvSpPr>
        <p:spPr>
          <a:xfrm>
            <a:off x="692762" y="5164730"/>
            <a:ext cx="628676" cy="543019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7"/>
                </a:lnTo>
                <a:lnTo>
                  <a:pt x="0" y="8291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2937D2B-1695-48C2-ACCC-F64B5CB74DAA}"/>
              </a:ext>
            </a:extLst>
          </p:cNvPr>
          <p:cNvSpPr txBox="1"/>
          <p:nvPr/>
        </p:nvSpPr>
        <p:spPr>
          <a:xfrm>
            <a:off x="773405" y="971149"/>
            <a:ext cx="109588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hayatı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çocukların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oyun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oynayarak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kendilerini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yordukları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insanların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kendilerini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yordukları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oyuna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benzemektedir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Ömrün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akşamı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olunca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çocukların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oyunlarını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bırakıp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evlerine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döndükleri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şey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yüzüstü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bırakılıp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ahiret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âlemine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göç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edilmekte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edilen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şey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başkalarına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bırakılmaktadır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metinde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anlatılan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düşünce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aşağıdaki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hadislerden</a:t>
            </a:r>
            <a:r>
              <a:rPr lang="tr-TR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hangisiyle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doğrudan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ilişkilendirilir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“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Müminlerin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bakımından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olgun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olanları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ahlakı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iyi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olanlarıdır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“Bir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Müslüman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ağaç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onun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meyvesinden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yahut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hayvan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yerse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muhakkak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yenilen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şey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ağacı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kimse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sadaka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“…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Evlenirim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uyurum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uyanık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kalırım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oruç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tuttuğum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(Ramazan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ayı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dışında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tutmadığım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“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Benim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işim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ki! Ben,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dünyada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ağacın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gölgelendikten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yola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koyulup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orayı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yolcu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gibiyim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pic>
        <p:nvPicPr>
          <p:cNvPr id="9" name="Resim 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2995DAA-9639-EEF2-3AAB-E0505A25A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0BE4624-72E8-73DE-7015-0EB536F11B1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D76468-A8F6-E1A2-0486-4AA2B6CC82F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31B0A57-377A-8CE4-718A-B2AABA20A073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CA9712B-AABE-220A-0353-742D2CEB40F4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7" name="Metin kutusu 4">
            <a:extLst>
              <a:ext uri="{FF2B5EF4-FFF2-40B4-BE49-F238E27FC236}">
                <a16:creationId xmlns:a16="http://schemas.microsoft.com/office/drawing/2014/main" id="{8459EC03-0555-67B9-DC2B-B0878256B692}"/>
              </a:ext>
            </a:extLst>
          </p:cNvPr>
          <p:cNvSpPr txBox="1"/>
          <p:nvPr/>
        </p:nvSpPr>
        <p:spPr>
          <a:xfrm>
            <a:off x="0" y="573879"/>
            <a:ext cx="54019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 Bumerang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/ 1. Ünite / Kavratan Testler 3 / Soru 3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F322412-2970-13C8-909C-ABABC5E6B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13F1733-1837-3E6E-957B-80E2491AD43E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C25843-504B-B500-D65F-D785B999D849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641D274-13B0-521B-E27E-54171780D586}"/>
              </a:ext>
            </a:extLst>
          </p:cNvPr>
          <p:cNvSpPr txBox="1"/>
          <p:nvPr/>
        </p:nvSpPr>
        <p:spPr>
          <a:xfrm>
            <a:off x="773405" y="723900"/>
            <a:ext cx="1055108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verilen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cümlelerdeki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noktalı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yerlere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kelimeleri </a:t>
            </a:r>
            <a:endParaRPr lang="tr-TR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yazınız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Üzerinde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yaşam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yeryüzü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geçici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süresi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sürdürülen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hayata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kıyametin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kopması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başlayıp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sonsuza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hayata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…….……..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hayatı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yeridir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gibidir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yaratılış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amacı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Allah (c.c.)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yaşamak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Allah’a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(c.c.) ……………………..</a:t>
            </a: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Allah’ın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(c.c.)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fıtratına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yerleştirdiği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……….……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duygusu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ahiret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hayatının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varlığının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delillerindendir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F810D84-3B5C-91F6-E38D-86A00261590A}"/>
              </a:ext>
            </a:extLst>
          </p:cNvPr>
          <p:cNvSpPr txBox="1"/>
          <p:nvPr/>
        </p:nvSpPr>
        <p:spPr>
          <a:xfrm>
            <a:off x="1925377" y="1895182"/>
            <a:ext cx="104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dünya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7D9C1C6-C429-050F-67CC-E466BB5AA1CB}"/>
              </a:ext>
            </a:extLst>
          </p:cNvPr>
          <p:cNvSpPr txBox="1"/>
          <p:nvPr/>
        </p:nvSpPr>
        <p:spPr>
          <a:xfrm>
            <a:off x="1925377" y="2800402"/>
            <a:ext cx="15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ahiret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69B3822-E1A9-2526-0FC5-9170E0E9CC2A}"/>
              </a:ext>
            </a:extLst>
          </p:cNvPr>
          <p:cNvSpPr txBox="1"/>
          <p:nvPr/>
        </p:nvSpPr>
        <p:spPr>
          <a:xfrm>
            <a:off x="8065158" y="3303599"/>
            <a:ext cx="192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yolcu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28740CC6-3A1D-6765-FD6E-7A220FC4EF9C}"/>
              </a:ext>
            </a:extLst>
          </p:cNvPr>
          <p:cNvSpPr txBox="1"/>
          <p:nvPr/>
        </p:nvSpPr>
        <p:spPr>
          <a:xfrm>
            <a:off x="1061266" y="4196227"/>
            <a:ext cx="223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kulluk etmektir.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4CE40B1-8C02-9F9A-30F5-0FF9DF2E4315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80C1F941-C403-22B7-3319-BBEBA86BB6E3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1B2EC7A-4342-AE2A-E717-90E28D474165}"/>
              </a:ext>
            </a:extLst>
          </p:cNvPr>
          <p:cNvSpPr txBox="1"/>
          <p:nvPr/>
        </p:nvSpPr>
        <p:spPr>
          <a:xfrm>
            <a:off x="2422148" y="3325432"/>
            <a:ext cx="277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imtihan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829F831-C8FB-2517-80C7-FD0BE7612FC0}"/>
              </a:ext>
            </a:extLst>
          </p:cNvPr>
          <p:cNvSpPr txBox="1"/>
          <p:nvPr/>
        </p:nvSpPr>
        <p:spPr>
          <a:xfrm>
            <a:off x="6216709" y="4728232"/>
            <a:ext cx="173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adalet</a:t>
            </a:r>
          </a:p>
        </p:txBody>
      </p:sp>
    </p:spTree>
    <p:extLst>
      <p:ext uri="{BB962C8B-B14F-4D97-AF65-F5344CB8AC3E}">
        <p14:creationId xmlns:p14="http://schemas.microsoft.com/office/powerpoint/2010/main" val="29934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/>
      <p:bldP spid="13" grpId="0"/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16D0D24-C5D3-17BD-F34E-70C5350CA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up 3">
            <a:extLst>
              <a:ext uri="{FF2B5EF4-FFF2-40B4-BE49-F238E27FC236}">
                <a16:creationId xmlns:a16="http://schemas.microsoft.com/office/drawing/2014/main" id="{8958A541-8036-D488-6148-22DB1B156363}"/>
              </a:ext>
            </a:extLst>
          </p:cNvPr>
          <p:cNvGrpSpPr/>
          <p:nvPr/>
        </p:nvGrpSpPr>
        <p:grpSpPr>
          <a:xfrm>
            <a:off x="773406" y="3876296"/>
            <a:ext cx="10645189" cy="2056532"/>
            <a:chOff x="773406" y="3876296"/>
            <a:chExt cx="10645189" cy="2056532"/>
          </a:xfrm>
        </p:grpSpPr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E3FFE183-5AB3-C552-AE11-DAB12DBCD681}"/>
                </a:ext>
              </a:extLst>
            </p:cNvPr>
            <p:cNvSpPr/>
            <p:nvPr/>
          </p:nvSpPr>
          <p:spPr>
            <a:xfrm>
              <a:off x="3465806" y="3876296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C365A3DE-A133-7863-4420-AF3470C1ABA3}"/>
                </a:ext>
              </a:extLst>
            </p:cNvPr>
            <p:cNvSpPr/>
            <p:nvPr/>
          </p:nvSpPr>
          <p:spPr>
            <a:xfrm>
              <a:off x="773406" y="3876296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1747A9E7-611D-84BE-5E34-D6E7384CD43C}"/>
                </a:ext>
              </a:extLst>
            </p:cNvPr>
            <p:cNvSpPr/>
            <p:nvPr/>
          </p:nvSpPr>
          <p:spPr>
            <a:xfrm>
              <a:off x="6158206" y="3876296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F7498534-B4C2-ABD1-4C4E-2CB622F1CB05}"/>
                </a:ext>
              </a:extLst>
            </p:cNvPr>
            <p:cNvSpPr/>
            <p:nvPr/>
          </p:nvSpPr>
          <p:spPr>
            <a:xfrm>
              <a:off x="8850606" y="3876296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</p:grpSp>
      <p:grpSp>
        <p:nvGrpSpPr>
          <p:cNvPr id="29" name="Grup 28">
            <a:extLst>
              <a:ext uri="{FF2B5EF4-FFF2-40B4-BE49-F238E27FC236}">
                <a16:creationId xmlns:a16="http://schemas.microsoft.com/office/drawing/2014/main" id="{959867F3-64FC-8094-B96C-33180B47EB4D}"/>
              </a:ext>
            </a:extLst>
          </p:cNvPr>
          <p:cNvGrpSpPr/>
          <p:nvPr/>
        </p:nvGrpSpPr>
        <p:grpSpPr>
          <a:xfrm>
            <a:off x="773406" y="1531342"/>
            <a:ext cx="10645189" cy="2056532"/>
            <a:chOff x="251411" y="1531342"/>
            <a:chExt cx="10645189" cy="2056532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E4D0B71-D511-907D-0E32-8476635A5A8C}"/>
                </a:ext>
              </a:extLst>
            </p:cNvPr>
            <p:cNvSpPr/>
            <p:nvPr/>
          </p:nvSpPr>
          <p:spPr>
            <a:xfrm>
              <a:off x="2514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6EF8027B-0218-7906-97D5-43AEFFA6F71E}"/>
                </a:ext>
              </a:extLst>
            </p:cNvPr>
            <p:cNvSpPr/>
            <p:nvPr/>
          </p:nvSpPr>
          <p:spPr>
            <a:xfrm>
              <a:off x="29438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11B5DD07-B03D-A858-B379-00CDA277ABFA}"/>
                </a:ext>
              </a:extLst>
            </p:cNvPr>
            <p:cNvSpPr/>
            <p:nvPr/>
          </p:nvSpPr>
          <p:spPr>
            <a:xfrm>
              <a:off x="56362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031B24CF-DE9A-0DE4-3AC7-8E874F748EBA}"/>
                </a:ext>
              </a:extLst>
            </p:cNvPr>
            <p:cNvSpPr/>
            <p:nvPr/>
          </p:nvSpPr>
          <p:spPr>
            <a:xfrm>
              <a:off x="83286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</p:grp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C2092870-37FE-6FCC-17A0-BC1D07E6E355}"/>
              </a:ext>
            </a:extLst>
          </p:cNvPr>
          <p:cNvSpPr txBox="1"/>
          <p:nvPr/>
        </p:nvSpPr>
        <p:spPr>
          <a:xfrm>
            <a:off x="3930125" y="4801232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BAKİ</a:t>
            </a:r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00E65472-2126-1C65-DEC3-E4666E76C2EB}"/>
              </a:ext>
            </a:extLst>
          </p:cNvPr>
          <p:cNvSpPr txBox="1"/>
          <p:nvPr/>
        </p:nvSpPr>
        <p:spPr>
          <a:xfrm>
            <a:off x="3930125" y="478716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KİBA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912EDEC-AD55-DFFB-3F3D-CF5EC7B70E4C}"/>
              </a:ext>
            </a:extLst>
          </p:cNvPr>
          <p:cNvSpPr txBox="1"/>
          <p:nvPr/>
        </p:nvSpPr>
        <p:spPr>
          <a:xfrm>
            <a:off x="1231473" y="2442209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AHİRET</a:t>
            </a: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8D938D09-3C7F-3EA5-1DBA-D863F5C92F45}"/>
              </a:ext>
            </a:extLst>
          </p:cNvPr>
          <p:cNvSpPr txBox="1"/>
          <p:nvPr/>
        </p:nvSpPr>
        <p:spPr>
          <a:xfrm>
            <a:off x="1231473" y="243935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TERHAİ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B1AAAE71-8BDA-D4D3-9083-8EA396B701AB}"/>
              </a:ext>
            </a:extLst>
          </p:cNvPr>
          <p:cNvSpPr txBox="1"/>
          <p:nvPr/>
        </p:nvSpPr>
        <p:spPr>
          <a:xfrm>
            <a:off x="3930125" y="2428141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DÜNYA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2078244D-5A42-9EBA-F167-B5D059571036}"/>
              </a:ext>
            </a:extLst>
          </p:cNvPr>
          <p:cNvSpPr txBox="1"/>
          <p:nvPr/>
        </p:nvSpPr>
        <p:spPr>
          <a:xfrm>
            <a:off x="6614710" y="2442209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İMTİHAN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6595D76C-D235-7DD1-CE34-2BEDBC8EDE0C}"/>
              </a:ext>
            </a:extLst>
          </p:cNvPr>
          <p:cNvSpPr txBox="1"/>
          <p:nvPr/>
        </p:nvSpPr>
        <p:spPr>
          <a:xfrm>
            <a:off x="9317373" y="2442209"/>
            <a:ext cx="1929531" cy="507831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700" b="1" dirty="0">
                <a:latin typeface="Arial" panose="020B0604020202020204" pitchFamily="34" charset="0"/>
                <a:cs typeface="Arial" panose="020B0604020202020204" pitchFamily="34" charset="0"/>
              </a:rPr>
              <a:t>EBEDİYET</a:t>
            </a:r>
          </a:p>
        </p:txBody>
      </p:sp>
      <p:sp>
        <p:nvSpPr>
          <p:cNvPr id="59" name="Metin kutusu 58">
            <a:extLst>
              <a:ext uri="{FF2B5EF4-FFF2-40B4-BE49-F238E27FC236}">
                <a16:creationId xmlns:a16="http://schemas.microsoft.com/office/drawing/2014/main" id="{5F37E11A-61B3-ECFC-EBA5-FF116863F584}"/>
              </a:ext>
            </a:extLst>
          </p:cNvPr>
          <p:cNvSpPr txBox="1"/>
          <p:nvPr/>
        </p:nvSpPr>
        <p:spPr>
          <a:xfrm>
            <a:off x="1231473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FANİ</a:t>
            </a: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EEAE2093-10C7-49B1-8109-41F7FF4C772B}"/>
              </a:ext>
            </a:extLst>
          </p:cNvPr>
          <p:cNvSpPr txBox="1"/>
          <p:nvPr/>
        </p:nvSpPr>
        <p:spPr>
          <a:xfrm>
            <a:off x="6614710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DÜNYEVİ</a:t>
            </a: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47F5938A-535E-274C-9B42-7AB93E81EB55}"/>
              </a:ext>
            </a:extLst>
          </p:cNvPr>
          <p:cNvSpPr txBox="1"/>
          <p:nvPr/>
        </p:nvSpPr>
        <p:spPr>
          <a:xfrm>
            <a:off x="9317373" y="4787163"/>
            <a:ext cx="1929531" cy="507831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700" b="1" dirty="0">
                <a:latin typeface="Arial" panose="020B0604020202020204" pitchFamily="34" charset="0"/>
                <a:cs typeface="Arial" panose="020B0604020202020204" pitchFamily="34" charset="0"/>
              </a:rPr>
              <a:t>UHREVİ</a:t>
            </a:r>
          </a:p>
        </p:txBody>
      </p:sp>
      <p:sp>
        <p:nvSpPr>
          <p:cNvPr id="70" name="Metin kutusu 69">
            <a:extLst>
              <a:ext uri="{FF2B5EF4-FFF2-40B4-BE49-F238E27FC236}">
                <a16:creationId xmlns:a16="http://schemas.microsoft.com/office/drawing/2014/main" id="{3AC4CA68-F0B6-D02C-293C-51A22EAE55F0}"/>
              </a:ext>
            </a:extLst>
          </p:cNvPr>
          <p:cNvSpPr txBox="1"/>
          <p:nvPr/>
        </p:nvSpPr>
        <p:spPr>
          <a:xfrm>
            <a:off x="9317373" y="4787163"/>
            <a:ext cx="1929531" cy="507831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700" b="1" dirty="0">
                <a:latin typeface="Arial" panose="020B0604020202020204" pitchFamily="34" charset="0"/>
                <a:cs typeface="Arial" panose="020B0604020202020204" pitchFamily="34" charset="0"/>
              </a:rPr>
              <a:t>EUİRVH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DE58B19-44CE-A54F-1816-B581A07F0D00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id="{E3609E82-027A-ADED-83FD-48A487B3EAAB}"/>
              </a:ext>
            </a:extLst>
          </p:cNvPr>
          <p:cNvSpPr txBox="1"/>
          <p:nvPr/>
        </p:nvSpPr>
        <p:spPr>
          <a:xfrm>
            <a:off x="3930125" y="243935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AYDÜN</a:t>
            </a: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9FBEF497-B370-9515-1936-B8579AF67618}"/>
              </a:ext>
            </a:extLst>
          </p:cNvPr>
          <p:cNvSpPr txBox="1"/>
          <p:nvPr/>
        </p:nvSpPr>
        <p:spPr>
          <a:xfrm>
            <a:off x="6614710" y="243935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HATİMİN</a:t>
            </a:r>
          </a:p>
        </p:txBody>
      </p: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460DC56A-E0E7-68F3-3DED-0E29EA1E09BC}"/>
              </a:ext>
            </a:extLst>
          </p:cNvPr>
          <p:cNvSpPr txBox="1"/>
          <p:nvPr/>
        </p:nvSpPr>
        <p:spPr>
          <a:xfrm>
            <a:off x="9317373" y="2439355"/>
            <a:ext cx="1929531" cy="507831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700" b="1" dirty="0">
                <a:latin typeface="Arial" panose="020B0604020202020204" pitchFamily="34" charset="0"/>
                <a:cs typeface="Arial" panose="020B0604020202020204" pitchFamily="34" charset="0"/>
              </a:rPr>
              <a:t>TEDİYEBE</a:t>
            </a:r>
          </a:p>
        </p:txBody>
      </p:sp>
      <p:sp>
        <p:nvSpPr>
          <p:cNvPr id="67" name="Metin kutusu 66">
            <a:extLst>
              <a:ext uri="{FF2B5EF4-FFF2-40B4-BE49-F238E27FC236}">
                <a16:creationId xmlns:a16="http://schemas.microsoft.com/office/drawing/2014/main" id="{4CB7C8D8-A0F5-7E06-312F-E6A8F053D950}"/>
              </a:ext>
            </a:extLst>
          </p:cNvPr>
          <p:cNvSpPr txBox="1"/>
          <p:nvPr/>
        </p:nvSpPr>
        <p:spPr>
          <a:xfrm>
            <a:off x="1231473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AİNF</a:t>
            </a:r>
          </a:p>
        </p:txBody>
      </p:sp>
      <p:sp>
        <p:nvSpPr>
          <p:cNvPr id="69" name="Metin kutusu 68">
            <a:extLst>
              <a:ext uri="{FF2B5EF4-FFF2-40B4-BE49-F238E27FC236}">
                <a16:creationId xmlns:a16="http://schemas.microsoft.com/office/drawing/2014/main" id="{ACFB8FDF-F242-2E78-6AA9-1CD79FA9A595}"/>
              </a:ext>
            </a:extLst>
          </p:cNvPr>
          <p:cNvSpPr txBox="1"/>
          <p:nvPr/>
        </p:nvSpPr>
        <p:spPr>
          <a:xfrm>
            <a:off x="6614710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YEDÜVİN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4D1C195-DE72-71DE-6AAC-1795A0D4E8EE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72FCE838-BAEF-B835-6644-B6645A1B114F}"/>
              </a:ext>
            </a:extLst>
          </p:cNvPr>
          <p:cNvSpPr txBox="1"/>
          <p:nvPr/>
        </p:nvSpPr>
        <p:spPr>
          <a:xfrm>
            <a:off x="773406" y="723900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Harfleri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karışık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verilen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kavramları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edelim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0C11438-AA8B-8C04-0EE5-718C5D75F0D5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50FE265-BB35-F7EF-B487-F74C3B0A5132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31651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3" grpId="0" animBg="1"/>
      <p:bldP spid="70" grpId="0" animBg="1"/>
      <p:bldP spid="64" grpId="0" animBg="1"/>
      <p:bldP spid="65" grpId="0" animBg="1"/>
      <p:bldP spid="66" grpId="0" animBg="1"/>
      <p:bldP spid="67" grpId="0" animBg="1"/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A5CC156-F36B-71D6-0910-9523B86A8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33CF070-425D-0621-4AD2-E3D08AE5DEF3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7B0458F-477F-A2DD-43B3-C21EBC1D8BA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grpSp>
        <p:nvGrpSpPr>
          <p:cNvPr id="13" name="Grup 12">
            <a:extLst>
              <a:ext uri="{FF2B5EF4-FFF2-40B4-BE49-F238E27FC236}">
                <a16:creationId xmlns:a16="http://schemas.microsoft.com/office/drawing/2014/main" id="{C23A11F5-4848-5445-5D6B-C0F5DCA7D1A8}"/>
              </a:ext>
            </a:extLst>
          </p:cNvPr>
          <p:cNvGrpSpPr/>
          <p:nvPr/>
        </p:nvGrpSpPr>
        <p:grpSpPr>
          <a:xfrm>
            <a:off x="1493626" y="1578030"/>
            <a:ext cx="9204749" cy="1330931"/>
            <a:chOff x="1133051" y="1746846"/>
            <a:chExt cx="9204749" cy="1330931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83CCD7E-9498-C77D-B838-22F605E59A14}"/>
                </a:ext>
              </a:extLst>
            </p:cNvPr>
            <p:cNvSpPr/>
            <p:nvPr/>
          </p:nvSpPr>
          <p:spPr>
            <a:xfrm>
              <a:off x="1133051" y="1746850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65FD81F-8E48-6591-6B82-51BDF90FA217}"/>
                </a:ext>
              </a:extLst>
            </p:cNvPr>
            <p:cNvSpPr/>
            <p:nvPr/>
          </p:nvSpPr>
          <p:spPr>
            <a:xfrm>
              <a:off x="2695151" y="1746849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C4A67F1-6A19-6452-BB15-821A0A1BAD15}"/>
                </a:ext>
              </a:extLst>
            </p:cNvPr>
            <p:cNvSpPr/>
            <p:nvPr/>
          </p:nvSpPr>
          <p:spPr>
            <a:xfrm>
              <a:off x="42572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7935B8A-FFE9-7572-83BD-EAA1766A4EAA}"/>
                </a:ext>
              </a:extLst>
            </p:cNvPr>
            <p:cNvSpPr/>
            <p:nvPr/>
          </p:nvSpPr>
          <p:spPr>
            <a:xfrm>
              <a:off x="58193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FFFFF59-6580-8242-8FC8-91895EB6070A}"/>
                </a:ext>
              </a:extLst>
            </p:cNvPr>
            <p:cNvSpPr/>
            <p:nvPr/>
          </p:nvSpPr>
          <p:spPr>
            <a:xfrm>
              <a:off x="7381451" y="1746847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E2B320B-7044-97BC-0563-1280D3783599}"/>
                </a:ext>
              </a:extLst>
            </p:cNvPr>
            <p:cNvSpPr/>
            <p:nvPr/>
          </p:nvSpPr>
          <p:spPr>
            <a:xfrm>
              <a:off x="8943551" y="1746846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" name="Grup 13">
            <a:extLst>
              <a:ext uri="{FF2B5EF4-FFF2-40B4-BE49-F238E27FC236}">
                <a16:creationId xmlns:a16="http://schemas.microsoft.com/office/drawing/2014/main" id="{E91FC9F8-B387-4A2E-8EA9-04A043C05559}"/>
              </a:ext>
            </a:extLst>
          </p:cNvPr>
          <p:cNvGrpSpPr/>
          <p:nvPr/>
        </p:nvGrpSpPr>
        <p:grpSpPr>
          <a:xfrm>
            <a:off x="2274676" y="3089331"/>
            <a:ext cx="7642649" cy="1330930"/>
            <a:chOff x="1133051" y="1746847"/>
            <a:chExt cx="7642649" cy="133093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7096019-9029-A0BE-F3FB-B463131B1325}"/>
                </a:ext>
              </a:extLst>
            </p:cNvPr>
            <p:cNvSpPr/>
            <p:nvPr/>
          </p:nvSpPr>
          <p:spPr>
            <a:xfrm>
              <a:off x="1133051" y="1746850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3E2E60E-A818-0F0F-8DB5-6E3997F5803E}"/>
                </a:ext>
              </a:extLst>
            </p:cNvPr>
            <p:cNvSpPr/>
            <p:nvPr/>
          </p:nvSpPr>
          <p:spPr>
            <a:xfrm>
              <a:off x="2695151" y="1746849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8A04467-67AA-5D77-6D93-D20CCD58CF9E}"/>
                </a:ext>
              </a:extLst>
            </p:cNvPr>
            <p:cNvSpPr/>
            <p:nvPr/>
          </p:nvSpPr>
          <p:spPr>
            <a:xfrm>
              <a:off x="42572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56C6B45-F4CF-1A89-897B-0BC05285E05C}"/>
                </a:ext>
              </a:extLst>
            </p:cNvPr>
            <p:cNvSpPr/>
            <p:nvPr/>
          </p:nvSpPr>
          <p:spPr>
            <a:xfrm>
              <a:off x="58193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BF9873DF-48DF-5B15-AC8F-56AD0BB976D5}"/>
                </a:ext>
              </a:extLst>
            </p:cNvPr>
            <p:cNvSpPr/>
            <p:nvPr/>
          </p:nvSpPr>
          <p:spPr>
            <a:xfrm>
              <a:off x="7381451" y="1746847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0" name="Grup 39">
            <a:extLst>
              <a:ext uri="{FF2B5EF4-FFF2-40B4-BE49-F238E27FC236}">
                <a16:creationId xmlns:a16="http://schemas.microsoft.com/office/drawing/2014/main" id="{1B50268F-7177-82F5-D590-0E58A8ACC543}"/>
              </a:ext>
            </a:extLst>
          </p:cNvPr>
          <p:cNvGrpSpPr/>
          <p:nvPr/>
        </p:nvGrpSpPr>
        <p:grpSpPr>
          <a:xfrm>
            <a:off x="1681640" y="2040115"/>
            <a:ext cx="8894410" cy="584778"/>
            <a:chOff x="1681640" y="2155395"/>
            <a:chExt cx="8894410" cy="584778"/>
          </a:xfrm>
        </p:grpSpPr>
        <p:sp>
          <p:nvSpPr>
            <p:cNvPr id="34" name="Metin kutusu 33">
              <a:extLst>
                <a:ext uri="{FF2B5EF4-FFF2-40B4-BE49-F238E27FC236}">
                  <a16:creationId xmlns:a16="http://schemas.microsoft.com/office/drawing/2014/main" id="{C64637EC-0736-F571-33B6-7BF62EE8F193}"/>
                </a:ext>
              </a:extLst>
            </p:cNvPr>
            <p:cNvSpPr txBox="1"/>
            <p:nvPr/>
          </p:nvSpPr>
          <p:spPr>
            <a:xfrm>
              <a:off x="1681640" y="2155398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35" name="Metin kutusu 34">
              <a:extLst>
                <a:ext uri="{FF2B5EF4-FFF2-40B4-BE49-F238E27FC236}">
                  <a16:creationId xmlns:a16="http://schemas.microsoft.com/office/drawing/2014/main" id="{BC583DB7-A930-24F4-0087-B32D3B9A09EF}"/>
                </a:ext>
              </a:extLst>
            </p:cNvPr>
            <p:cNvSpPr txBox="1"/>
            <p:nvPr/>
          </p:nvSpPr>
          <p:spPr>
            <a:xfrm>
              <a:off x="3237396" y="2155397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36" name="Metin kutusu 35">
              <a:extLst>
                <a:ext uri="{FF2B5EF4-FFF2-40B4-BE49-F238E27FC236}">
                  <a16:creationId xmlns:a16="http://schemas.microsoft.com/office/drawing/2014/main" id="{4C3A41E5-7909-ABAD-B9B8-232F5126291C}"/>
                </a:ext>
              </a:extLst>
            </p:cNvPr>
            <p:cNvSpPr txBox="1"/>
            <p:nvPr/>
          </p:nvSpPr>
          <p:spPr>
            <a:xfrm>
              <a:off x="48014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37" name="Metin kutusu 36">
              <a:extLst>
                <a:ext uri="{FF2B5EF4-FFF2-40B4-BE49-F238E27FC236}">
                  <a16:creationId xmlns:a16="http://schemas.microsoft.com/office/drawing/2014/main" id="{E656621C-E5F9-E6D3-3AA5-678183C3764F}"/>
                </a:ext>
              </a:extLst>
            </p:cNvPr>
            <p:cNvSpPr txBox="1"/>
            <p:nvPr/>
          </p:nvSpPr>
          <p:spPr>
            <a:xfrm>
              <a:off x="63635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İ</a:t>
              </a:r>
            </a:p>
          </p:txBody>
        </p:sp>
        <p:sp>
          <p:nvSpPr>
            <p:cNvPr id="38" name="Metin kutusu 37">
              <a:extLst>
                <a:ext uri="{FF2B5EF4-FFF2-40B4-BE49-F238E27FC236}">
                  <a16:creationId xmlns:a16="http://schemas.microsoft.com/office/drawing/2014/main" id="{E82AD5DE-D145-E87A-699C-46E3DB3A8FA4}"/>
                </a:ext>
              </a:extLst>
            </p:cNvPr>
            <p:cNvSpPr txBox="1"/>
            <p:nvPr/>
          </p:nvSpPr>
          <p:spPr>
            <a:xfrm>
              <a:off x="7925057" y="2155395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39" name="Metin kutusu 38">
              <a:extLst>
                <a:ext uri="{FF2B5EF4-FFF2-40B4-BE49-F238E27FC236}">
                  <a16:creationId xmlns:a16="http://schemas.microsoft.com/office/drawing/2014/main" id="{63E1324F-525F-A719-923A-3C9058330ACF}"/>
                </a:ext>
              </a:extLst>
            </p:cNvPr>
            <p:cNvSpPr txBox="1"/>
            <p:nvPr/>
          </p:nvSpPr>
          <p:spPr>
            <a:xfrm>
              <a:off x="9482738" y="2155395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55" name="Grup 54">
            <a:extLst>
              <a:ext uri="{FF2B5EF4-FFF2-40B4-BE49-F238E27FC236}">
                <a16:creationId xmlns:a16="http://schemas.microsoft.com/office/drawing/2014/main" id="{1FE00A7F-8406-5D18-EC73-D682619A856F}"/>
              </a:ext>
            </a:extLst>
          </p:cNvPr>
          <p:cNvGrpSpPr/>
          <p:nvPr/>
        </p:nvGrpSpPr>
        <p:grpSpPr>
          <a:xfrm>
            <a:off x="2467945" y="3556345"/>
            <a:ext cx="7336729" cy="584778"/>
            <a:chOff x="1681640" y="2155395"/>
            <a:chExt cx="7336729" cy="584778"/>
          </a:xfrm>
        </p:grpSpPr>
        <p:sp>
          <p:nvSpPr>
            <p:cNvPr id="56" name="Metin kutusu 55">
              <a:extLst>
                <a:ext uri="{FF2B5EF4-FFF2-40B4-BE49-F238E27FC236}">
                  <a16:creationId xmlns:a16="http://schemas.microsoft.com/office/drawing/2014/main" id="{07DE8AA0-29C2-4BE2-18B1-7A10D2D87FC6}"/>
                </a:ext>
              </a:extLst>
            </p:cNvPr>
            <p:cNvSpPr txBox="1"/>
            <p:nvPr/>
          </p:nvSpPr>
          <p:spPr>
            <a:xfrm>
              <a:off x="1681640" y="2155398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57" name="Metin kutusu 56">
              <a:extLst>
                <a:ext uri="{FF2B5EF4-FFF2-40B4-BE49-F238E27FC236}">
                  <a16:creationId xmlns:a16="http://schemas.microsoft.com/office/drawing/2014/main" id="{E35F66A9-49B5-C18D-C0E5-D9077B776C45}"/>
                </a:ext>
              </a:extLst>
            </p:cNvPr>
            <p:cNvSpPr txBox="1"/>
            <p:nvPr/>
          </p:nvSpPr>
          <p:spPr>
            <a:xfrm>
              <a:off x="3237396" y="2155397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8" name="Metin kutusu 57">
              <a:extLst>
                <a:ext uri="{FF2B5EF4-FFF2-40B4-BE49-F238E27FC236}">
                  <a16:creationId xmlns:a16="http://schemas.microsoft.com/office/drawing/2014/main" id="{D0D2112B-8E7D-8555-6E91-84DB2384DC17}"/>
                </a:ext>
              </a:extLst>
            </p:cNvPr>
            <p:cNvSpPr txBox="1"/>
            <p:nvPr/>
          </p:nvSpPr>
          <p:spPr>
            <a:xfrm>
              <a:off x="48014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  <p:sp>
          <p:nvSpPr>
            <p:cNvPr id="59" name="Metin kutusu 58">
              <a:extLst>
                <a:ext uri="{FF2B5EF4-FFF2-40B4-BE49-F238E27FC236}">
                  <a16:creationId xmlns:a16="http://schemas.microsoft.com/office/drawing/2014/main" id="{87DD2869-7ED3-C02A-1938-405D67B7C094}"/>
                </a:ext>
              </a:extLst>
            </p:cNvPr>
            <p:cNvSpPr txBox="1"/>
            <p:nvPr/>
          </p:nvSpPr>
          <p:spPr>
            <a:xfrm>
              <a:off x="63635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60" name="Metin kutusu 59">
              <a:extLst>
                <a:ext uri="{FF2B5EF4-FFF2-40B4-BE49-F238E27FC236}">
                  <a16:creationId xmlns:a16="http://schemas.microsoft.com/office/drawing/2014/main" id="{FCF73E64-25DE-E662-FF0E-34890E8C1129}"/>
                </a:ext>
              </a:extLst>
            </p:cNvPr>
            <p:cNvSpPr txBox="1"/>
            <p:nvPr/>
          </p:nvSpPr>
          <p:spPr>
            <a:xfrm>
              <a:off x="7925057" y="2155395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</p:grpSp>
      <p:sp>
        <p:nvSpPr>
          <p:cNvPr id="6" name="Metin kutusu 5">
            <a:extLst>
              <a:ext uri="{FF2B5EF4-FFF2-40B4-BE49-F238E27FC236}">
                <a16:creationId xmlns:a16="http://schemas.microsoft.com/office/drawing/2014/main" id="{83D404CD-07CE-5C31-EB8D-E44E6C2A33F6}"/>
              </a:ext>
            </a:extLst>
          </p:cNvPr>
          <p:cNvSpPr txBox="1"/>
          <p:nvPr/>
        </p:nvSpPr>
        <p:spPr>
          <a:xfrm>
            <a:off x="773406" y="723900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Haydi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kelime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oyunu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oynayalım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EC2CCBD-62B5-981C-B294-C14CECC83550}"/>
              </a:ext>
            </a:extLst>
          </p:cNvPr>
          <p:cNvSpPr txBox="1"/>
          <p:nvPr/>
        </p:nvSpPr>
        <p:spPr>
          <a:xfrm>
            <a:off x="771763" y="4717747"/>
            <a:ext cx="85864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çıkarak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kavram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yapıyoruz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istediğimiz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tıklıyoruz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Her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kutu 10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değerindedir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922DE723-58A6-DA79-E52F-C936E2981C39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48BE761B-EACB-03AE-104A-574A9C902F26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42899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81CFE34-D1A6-2009-5CBE-733A9C795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8"/>
            <a:ext cx="6080549" cy="1330929"/>
            <a:chOff x="663633" y="2495893"/>
            <a:chExt cx="6080549" cy="1330929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C8A01BE2-4417-6023-BF75-3B3F49BA873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40 Puan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8DCF318-2DC4-2391-172E-DDE619031288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Kalıcı, sonsuz, kök salan, ebedi, devam eden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14FBDF25-F136-AE24-7EF9-E5EA45E6EFEB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10D9AE49-0F70-7AC9-3B5F-07A0F7214AA0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5245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sim 19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13A0DC0-10D7-06C5-A088-0D8CD9C63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7"/>
            <a:ext cx="7642649" cy="1330930"/>
            <a:chOff x="663633" y="2495892"/>
            <a:chExt cx="7642649" cy="133093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C513254-E7E5-4C03-28AC-4179657C746D}"/>
                </a:ext>
              </a:extLst>
            </p:cNvPr>
            <p:cNvSpPr/>
            <p:nvPr/>
          </p:nvSpPr>
          <p:spPr>
            <a:xfrm>
              <a:off x="6912033" y="2495892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C8A01BE2-4417-6023-BF75-3B3F49BA873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B0F7F-7526-4895-21D2-EDC69BCFC2B8}"/>
              </a:ext>
            </a:extLst>
          </p:cNvPr>
          <p:cNvSpPr txBox="1"/>
          <p:nvPr/>
        </p:nvSpPr>
        <p:spPr>
          <a:xfrm>
            <a:off x="7095064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50 Puan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67506A0-56CD-E304-C977-0070497BDD7C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 olan, beri tarafta olan şey, en yakın, alçakta olan yer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28488CC-5DA2-AD7E-715B-311E33E6F1D8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58BF4881-8E93-8E85-59D0-7E19D3BB2BCE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8576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Resim 2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18CFB63-8B09-BF3A-0CCA-50609BCF9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CCC083F5-B75F-9BD0-DAAA-7127C75810CA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7D343DB-6F3D-FA7A-1DCC-F33EB5E60D4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CB07D51-1231-C2FF-AF52-81AA15576C38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FDEB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pic>
        <p:nvPicPr>
          <p:cNvPr id="4" name="Resim 3" descr="daire, sarı, renklilik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0A769D36-411A-7E48-FACE-FBA3A1A6E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8" y="913341"/>
            <a:ext cx="4854498" cy="5031318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CD77815B-19E8-B0C0-46FE-02DEC27F21B7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3A6B053-D21F-D553-80FC-5493ED4ED9DC}"/>
              </a:ext>
            </a:extLst>
          </p:cNvPr>
          <p:cNvSpPr txBox="1"/>
          <p:nvPr/>
        </p:nvSpPr>
        <p:spPr>
          <a:xfrm>
            <a:off x="958824" y="1912509"/>
            <a:ext cx="41350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</a:rPr>
              <a:t>Dünya</a:t>
            </a:r>
            <a:r>
              <a:rPr lang="tr-TR" sz="3200" dirty="0">
                <a:latin typeface="Arial" panose="020B0604020202020204" pitchFamily="34" charset="0"/>
              </a:rPr>
              <a:t>, sözlükte aşağıda olan, beri tarafta olan şey, en yakın, alçakta olan yer, yakınlardaki şey gibi anlamlara gelmektedir.</a:t>
            </a:r>
          </a:p>
        </p:txBody>
      </p:sp>
      <p:pic>
        <p:nvPicPr>
          <p:cNvPr id="8" name="Resim 7" descr="daire, renklilik, grafik içeren bir resim&#10;&#10;Açıklama otomatik olarak oluşturuldu">
            <a:extLst>
              <a:ext uri="{FF2B5EF4-FFF2-40B4-BE49-F238E27FC236}">
                <a16:creationId xmlns:a16="http://schemas.microsoft.com/office/drawing/2014/main" id="{EAE83C4F-D797-802E-68FF-58AF92242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55" y="912600"/>
            <a:ext cx="4855928" cy="50328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EC99A015-E9EA-EDA4-312F-DC36107CBC9A}"/>
              </a:ext>
            </a:extLst>
          </p:cNvPr>
          <p:cNvSpPr txBox="1"/>
          <p:nvPr/>
        </p:nvSpPr>
        <p:spPr>
          <a:xfrm>
            <a:off x="6678508" y="2046186"/>
            <a:ext cx="40858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algn="ctr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Terim olarak ise dünya, üzerinde yaşam olan yeryüzü, geçici hayat süresi olan mekan, sürdürülen hayat demektir.</a:t>
            </a:r>
          </a:p>
          <a:p>
            <a:pPr marL="3175" algn="ctr"/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6AE8A4A4-7781-E71B-145B-221FF4D49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6"/>
            <a:ext cx="9204749" cy="1330931"/>
            <a:chOff x="663633" y="2495891"/>
            <a:chExt cx="9204749" cy="133093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C513254-E7E5-4C03-28AC-4179657C746D}"/>
                </a:ext>
              </a:extLst>
            </p:cNvPr>
            <p:cNvSpPr/>
            <p:nvPr/>
          </p:nvSpPr>
          <p:spPr>
            <a:xfrm>
              <a:off x="6912033" y="2495892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B651674-4A8E-0C3C-3710-E29AA91ADBC4}"/>
                </a:ext>
              </a:extLst>
            </p:cNvPr>
            <p:cNvSpPr/>
            <p:nvPr/>
          </p:nvSpPr>
          <p:spPr>
            <a:xfrm>
              <a:off x="8474133" y="2495891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C8A01BE2-4417-6023-BF75-3B3F49BA873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B0F7F-7526-4895-21D2-EDC69BCFC2B8}"/>
              </a:ext>
            </a:extLst>
          </p:cNvPr>
          <p:cNvSpPr txBox="1"/>
          <p:nvPr/>
        </p:nvSpPr>
        <p:spPr>
          <a:xfrm>
            <a:off x="7095064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08D384D-C3FA-4A0F-3418-1A1D9D1E228A}"/>
              </a:ext>
            </a:extLst>
          </p:cNvPr>
          <p:cNvSpPr txBox="1"/>
          <p:nvPr/>
        </p:nvSpPr>
        <p:spPr>
          <a:xfrm>
            <a:off x="8652745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60 Puan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FF02907-016C-12A7-0495-1C940A8338D5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Sonraki, sondaki şey, son, sonuncu, bir işin sonu, müteakip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EABD73A4-A1BE-1F98-666B-1A76364ED284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BA9BE016-A8B2-4A56-132D-0F6C47B07164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2569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F41E992F-614A-5F31-82A0-BE74AA700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5"/>
            <a:ext cx="10777610" cy="1330932"/>
            <a:chOff x="663633" y="2495890"/>
            <a:chExt cx="10777610" cy="1330932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C513254-E7E5-4C03-28AC-4179657C746D}"/>
                </a:ext>
              </a:extLst>
            </p:cNvPr>
            <p:cNvSpPr/>
            <p:nvPr/>
          </p:nvSpPr>
          <p:spPr>
            <a:xfrm>
              <a:off x="6912033" y="2495892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B651674-4A8E-0C3C-3710-E29AA91ADBC4}"/>
                </a:ext>
              </a:extLst>
            </p:cNvPr>
            <p:cNvSpPr/>
            <p:nvPr/>
          </p:nvSpPr>
          <p:spPr>
            <a:xfrm>
              <a:off x="8474133" y="2495891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98667FD-4383-86F9-180C-8B540AD7309B}"/>
                </a:ext>
              </a:extLst>
            </p:cNvPr>
            <p:cNvSpPr/>
            <p:nvPr/>
          </p:nvSpPr>
          <p:spPr>
            <a:xfrm>
              <a:off x="10046994" y="2495890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C8A01BE2-4417-6023-BF75-3B3F49BA873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B0F7F-7526-4895-21D2-EDC69BCFC2B8}"/>
              </a:ext>
            </a:extLst>
          </p:cNvPr>
          <p:cNvSpPr txBox="1"/>
          <p:nvPr/>
        </p:nvSpPr>
        <p:spPr>
          <a:xfrm>
            <a:off x="7095064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08D384D-C3FA-4A0F-3418-1A1D9D1E228A}"/>
              </a:ext>
            </a:extLst>
          </p:cNvPr>
          <p:cNvSpPr txBox="1"/>
          <p:nvPr/>
        </p:nvSpPr>
        <p:spPr>
          <a:xfrm>
            <a:off x="8652745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6721DE25-2BDA-CB2F-D444-16B9BA085E6E}"/>
              </a:ext>
            </a:extLst>
          </p:cNvPr>
          <p:cNvSpPr txBox="1"/>
          <p:nvPr/>
        </p:nvSpPr>
        <p:spPr>
          <a:xfrm>
            <a:off x="10225598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70 Puan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4566CF51-5870-FA1A-206B-F4CC26F9E3C1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Sınama, deneme, sınav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2472357F-7247-AC3F-B2C1-617CD96A3BC4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D50FBD92-C953-8669-FA95-82103F25D46B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417611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F41E992F-614A-5F31-82A0-BE74AA700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8A01BE2-4417-6023-BF75-3B3F49BA873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2472357F-7247-AC3F-B2C1-617CD96A3BC4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D50FBD92-C953-8669-FA95-82103F25D46B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D1A2C19F-A90E-3191-8033-1DC98EB4AE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77B15CF-EAC9-2FE2-71BC-C3AF72C7BF9A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80 Puan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41F35AA-1E77-C05E-87B7-521A0F100CA9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Sonsuzluk, sonu gelmeyen, sonu olmayan zaman</a:t>
            </a: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F2862CF8-6833-473E-5CCC-ED943427DFFA}"/>
              </a:ext>
            </a:extLst>
          </p:cNvPr>
          <p:cNvSpPr/>
          <p:nvPr/>
        </p:nvSpPr>
        <p:spPr>
          <a:xfrm>
            <a:off x="371533" y="2116060"/>
            <a:ext cx="1394249" cy="133092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CF90805C-E885-7B76-9CF7-29A561A6071B}"/>
              </a:ext>
            </a:extLst>
          </p:cNvPr>
          <p:cNvSpPr/>
          <p:nvPr/>
        </p:nvSpPr>
        <p:spPr>
          <a:xfrm>
            <a:off x="1793933" y="2116059"/>
            <a:ext cx="1394249" cy="133092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5BC18B20-DB04-5D48-A9AE-F7BC86EC14EE}"/>
              </a:ext>
            </a:extLst>
          </p:cNvPr>
          <p:cNvSpPr/>
          <p:nvPr/>
        </p:nvSpPr>
        <p:spPr>
          <a:xfrm>
            <a:off x="3229033" y="2116058"/>
            <a:ext cx="1394249" cy="133092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45C7878C-5AA8-8F84-A07A-19A70EB79531}"/>
              </a:ext>
            </a:extLst>
          </p:cNvPr>
          <p:cNvSpPr/>
          <p:nvPr/>
        </p:nvSpPr>
        <p:spPr>
          <a:xfrm>
            <a:off x="4664133" y="2116058"/>
            <a:ext cx="1394249" cy="133092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5972E024-08F8-2CEF-82C8-395B836AFD9B}"/>
              </a:ext>
            </a:extLst>
          </p:cNvPr>
          <p:cNvSpPr/>
          <p:nvPr/>
        </p:nvSpPr>
        <p:spPr>
          <a:xfrm>
            <a:off x="6086533" y="2116057"/>
            <a:ext cx="1394249" cy="133092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EE0B9942-981C-AB2F-7CA6-48AAEAED99E0}"/>
              </a:ext>
            </a:extLst>
          </p:cNvPr>
          <p:cNvSpPr/>
          <p:nvPr/>
        </p:nvSpPr>
        <p:spPr>
          <a:xfrm>
            <a:off x="7521633" y="2116056"/>
            <a:ext cx="1394249" cy="133092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37AC4B97-F3C9-391C-AFEC-D146372C9DC4}"/>
              </a:ext>
            </a:extLst>
          </p:cNvPr>
          <p:cNvSpPr/>
          <p:nvPr/>
        </p:nvSpPr>
        <p:spPr>
          <a:xfrm>
            <a:off x="8954794" y="2116055"/>
            <a:ext cx="1394249" cy="133092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B43DA6A2-0594-3EF6-BB5F-C0FD24CF888F}"/>
              </a:ext>
            </a:extLst>
          </p:cNvPr>
          <p:cNvSpPr txBox="1"/>
          <p:nvPr/>
        </p:nvSpPr>
        <p:spPr>
          <a:xfrm>
            <a:off x="5595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33D62012-B2D1-303C-81A9-750C5DEC5D72}"/>
              </a:ext>
            </a:extLst>
          </p:cNvPr>
          <p:cNvSpPr txBox="1"/>
          <p:nvPr/>
        </p:nvSpPr>
        <p:spPr>
          <a:xfrm>
            <a:off x="19756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79BD0DC2-8B37-1AD9-9805-72D569A7FF66}"/>
              </a:ext>
            </a:extLst>
          </p:cNvPr>
          <p:cNvSpPr txBox="1"/>
          <p:nvPr/>
        </p:nvSpPr>
        <p:spPr>
          <a:xfrm>
            <a:off x="34126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41AE8536-3FBB-088B-202C-AFDA6909C003}"/>
              </a:ext>
            </a:extLst>
          </p:cNvPr>
          <p:cNvSpPr txBox="1"/>
          <p:nvPr/>
        </p:nvSpPr>
        <p:spPr>
          <a:xfrm>
            <a:off x="48477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857AAA03-D143-A3C9-6530-49AFD39F544B}"/>
              </a:ext>
            </a:extLst>
          </p:cNvPr>
          <p:cNvSpPr txBox="1"/>
          <p:nvPr/>
        </p:nvSpPr>
        <p:spPr>
          <a:xfrm>
            <a:off x="6269564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9BB10282-5943-49E2-4A62-BB490E975B16}"/>
              </a:ext>
            </a:extLst>
          </p:cNvPr>
          <p:cNvSpPr txBox="1"/>
          <p:nvPr/>
        </p:nvSpPr>
        <p:spPr>
          <a:xfrm>
            <a:off x="7700245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337B35E1-A302-38EF-E411-5CA4CEDDBB28}"/>
              </a:ext>
            </a:extLst>
          </p:cNvPr>
          <p:cNvSpPr txBox="1"/>
          <p:nvPr/>
        </p:nvSpPr>
        <p:spPr>
          <a:xfrm>
            <a:off x="9133398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DD5D95BE-E9D6-E4B9-A20A-EEDBD368F3AE}"/>
              </a:ext>
            </a:extLst>
          </p:cNvPr>
          <p:cNvSpPr/>
          <p:nvPr/>
        </p:nvSpPr>
        <p:spPr>
          <a:xfrm>
            <a:off x="10404443" y="2116055"/>
            <a:ext cx="1394249" cy="133092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8C8C4570-7F06-3E62-11EF-C7F1E1CAEBDD}"/>
              </a:ext>
            </a:extLst>
          </p:cNvPr>
          <p:cNvSpPr txBox="1"/>
          <p:nvPr/>
        </p:nvSpPr>
        <p:spPr>
          <a:xfrm>
            <a:off x="10583047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771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1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37A7D241-F414-D6FB-E0A1-32FE745A9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43ECD13-DEF1-4748-14FD-ED8F427C913B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AFAD566-886A-AF12-215C-4C8D3878BE42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pic>
        <p:nvPicPr>
          <p:cNvPr id="15" name="Resim 14" descr="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15C08424-78EA-CEF6-B166-D16B78473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46" y="2002782"/>
            <a:ext cx="4614000" cy="100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3A6B053-D21F-D553-80FC-5493ED4ED9DC}"/>
              </a:ext>
            </a:extLst>
          </p:cNvPr>
          <p:cNvSpPr txBox="1"/>
          <p:nvPr/>
        </p:nvSpPr>
        <p:spPr>
          <a:xfrm>
            <a:off x="4828660" y="2286488"/>
            <a:ext cx="39443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Mikail OKUMUŞ</a:t>
            </a:r>
          </a:p>
        </p:txBody>
      </p:sp>
      <p:pic>
        <p:nvPicPr>
          <p:cNvPr id="17" name="Resim 16" descr="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EF4A1094-7B74-3BEF-2B4B-763A9A4DE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62" y="4312536"/>
            <a:ext cx="4614000" cy="1008000"/>
          </a:xfrm>
          <a:prstGeom prst="rect">
            <a:avLst/>
          </a:prstGeom>
        </p:spPr>
      </p:pic>
      <p:pic>
        <p:nvPicPr>
          <p:cNvPr id="16" name="Resim 15" descr="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1547C709-A7D2-2C4B-D250-3C16C3CF0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62" y="3157523"/>
            <a:ext cx="4614000" cy="1008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D1C76440-660B-EF76-FF51-B8360FD156F2}"/>
              </a:ext>
            </a:extLst>
          </p:cNvPr>
          <p:cNvSpPr txBox="1"/>
          <p:nvPr/>
        </p:nvSpPr>
        <p:spPr>
          <a:xfrm>
            <a:off x="4828660" y="3444065"/>
            <a:ext cx="31726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Adem USTAOĞLU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657C86F-DF15-33E7-AD19-E0EC14375299}"/>
              </a:ext>
            </a:extLst>
          </p:cNvPr>
          <p:cNvSpPr txBox="1"/>
          <p:nvPr/>
        </p:nvSpPr>
        <p:spPr>
          <a:xfrm>
            <a:off x="4833356" y="4601642"/>
            <a:ext cx="39443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Ekrem BALCI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B046F4B-23DD-D3F9-BAC9-A4319A09E4F9}"/>
              </a:ext>
            </a:extLst>
          </p:cNvPr>
          <p:cNvSpPr txBox="1"/>
          <p:nvPr/>
        </p:nvSpPr>
        <p:spPr>
          <a:xfrm>
            <a:off x="773406" y="723900"/>
            <a:ext cx="306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HAZIRLAYANLAR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C370882-833A-EC18-6338-7504D2CBA7F1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F20F825-9CDC-1AC0-302D-5031C6420622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68E3A362-AEDB-AD03-2217-5F41253EB0F9}"/>
              </a:ext>
            </a:extLst>
          </p:cNvPr>
          <p:cNvGrpSpPr/>
          <p:nvPr/>
        </p:nvGrpSpPr>
        <p:grpSpPr>
          <a:xfrm>
            <a:off x="0" y="5350369"/>
            <a:ext cx="12192000" cy="954107"/>
            <a:chOff x="0" y="5372597"/>
            <a:chExt cx="12192000" cy="954107"/>
          </a:xfrm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D39A1BF3-2659-5011-B0AD-BF02DBD1AFDD}"/>
                </a:ext>
              </a:extLst>
            </p:cNvPr>
            <p:cNvSpPr/>
            <p:nvPr/>
          </p:nvSpPr>
          <p:spPr>
            <a:xfrm>
              <a:off x="0" y="5400838"/>
              <a:ext cx="12192000" cy="89762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/>
            </a:p>
          </p:txBody>
        </p:sp>
        <p:sp>
          <p:nvSpPr>
            <p:cNvPr id="8" name="Metin kutusu 9">
              <a:extLst>
                <a:ext uri="{FF2B5EF4-FFF2-40B4-BE49-F238E27FC236}">
                  <a16:creationId xmlns:a16="http://schemas.microsoft.com/office/drawing/2014/main" id="{94FF7D3A-7C95-A0DB-8262-89C48E38A27A}"/>
                </a:ext>
              </a:extLst>
            </p:cNvPr>
            <p:cNvSpPr txBox="1"/>
            <p:nvPr/>
          </p:nvSpPr>
          <p:spPr>
            <a:xfrm>
              <a:off x="1154628" y="5372597"/>
              <a:ext cx="98827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dirty="0">
                  <a:latin typeface="Arial" panose="020B0604020202020204" pitchFamily="34" charset="0"/>
                  <a:cs typeface="Arial" panose="020B0604020202020204" pitchFamily="34" charset="0"/>
                </a:rPr>
                <a:t>Bu içerik öğretmen ve öğrencilerin ücretsiz olarak kullanımına sunulmuştur. </a:t>
              </a:r>
            </a:p>
            <a:p>
              <a:pPr algn="ctr"/>
              <a:r>
                <a:rPr lang="tr-TR" sz="1400" dirty="0">
                  <a:latin typeface="Arial" panose="020B0604020202020204" pitchFamily="34" charset="0"/>
                  <a:cs typeface="Arial" panose="020B0604020202020204" pitchFamily="34" charset="0"/>
                </a:rPr>
                <a:t>Dosyanın tamamının veya bir kısmının kopyalanması ve herhangi bir sitede yayınlanması kesinlikle yasaktır. </a:t>
              </a:r>
            </a:p>
            <a:p>
              <a:pPr algn="ctr"/>
              <a:r>
                <a:rPr lang="tr-TR" sz="1400" dirty="0">
                  <a:latin typeface="Arial" panose="020B0604020202020204" pitchFamily="34" charset="0"/>
                  <a:cs typeface="Arial" panose="020B0604020202020204" pitchFamily="34" charset="0"/>
                </a:rPr>
                <a:t>Bu kuralı ihlal eden şahıslara yönelik yasal işlem başlatılacaktır. </a:t>
              </a:r>
            </a:p>
            <a:p>
              <a:pPr algn="ctr"/>
              <a:r>
                <a:rPr lang="tr-T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Bu dosyanın tüm hakları </a:t>
              </a:r>
              <a:r>
                <a:rPr lang="tr-TR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mikailokumus.com'a</a:t>
              </a:r>
              <a:r>
                <a:rPr lang="tr-T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aittir.</a:t>
              </a:r>
            </a:p>
          </p:txBody>
        </p:sp>
        <p:pic>
          <p:nvPicPr>
            <p:cNvPr id="10" name="Resim 9" descr="daire, ekran görüntüsü, grafik, yaratıcılık içeren bir resim&#10;&#10;Açıklama otomatik olarak oluşturuldu">
              <a:extLst>
                <a:ext uri="{FF2B5EF4-FFF2-40B4-BE49-F238E27FC236}">
                  <a16:creationId xmlns:a16="http://schemas.microsoft.com/office/drawing/2014/main" id="{1024586F-D879-86EB-1F86-8EB09AFA2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6794" y="5471988"/>
              <a:ext cx="755784" cy="755784"/>
            </a:xfrm>
            <a:prstGeom prst="rect">
              <a:avLst/>
            </a:prstGeom>
          </p:spPr>
        </p:pic>
        <p:pic>
          <p:nvPicPr>
            <p:cNvPr id="14" name="Resim 13" descr="daire, ekran görüntüsü, grafik, yaratıcılık içeren bir resim&#10;&#10;Açıklama otomatik olarak oluşturuldu">
              <a:extLst>
                <a:ext uri="{FF2B5EF4-FFF2-40B4-BE49-F238E27FC236}">
                  <a16:creationId xmlns:a16="http://schemas.microsoft.com/office/drawing/2014/main" id="{52A1B320-868C-2B14-9CEB-B96C72EC0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22" y="5471758"/>
              <a:ext cx="755784" cy="755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5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Resim 2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18CFB63-8B09-BF3A-0CCA-50609BCF9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CCC083F5-B75F-9BD0-DAAA-7127C75810CA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7D343DB-6F3D-FA7A-1DCC-F33EB5E60D4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CB07D51-1231-C2FF-AF52-81AA15576C38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FDEB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pic>
        <p:nvPicPr>
          <p:cNvPr id="4" name="Resim 3" descr="daire, sarı, renklilik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0A769D36-411A-7E48-FACE-FBA3A1A6E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8" y="913341"/>
            <a:ext cx="4854498" cy="5031318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CD77815B-19E8-B0C0-46FE-02DEC27F21B7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3A6B053-D21F-D553-80FC-5493ED4ED9DC}"/>
              </a:ext>
            </a:extLst>
          </p:cNvPr>
          <p:cNvSpPr txBox="1"/>
          <p:nvPr/>
        </p:nvSpPr>
        <p:spPr>
          <a:xfrm>
            <a:off x="958824" y="1870305"/>
            <a:ext cx="41350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</a:rPr>
              <a:t>Ahiret</a:t>
            </a:r>
            <a:r>
              <a:rPr lang="tr-TR" sz="3200" dirty="0">
                <a:latin typeface="Arial" panose="020B0604020202020204" pitchFamily="34" charset="0"/>
              </a:rPr>
              <a:t>, sözlükte sonraki, sondaki şey, son, sonuncu, bir işin sonu, peşinden gelen, müteakip, mukabil gibi anlamlara gelir.</a:t>
            </a:r>
          </a:p>
        </p:txBody>
      </p:sp>
      <p:pic>
        <p:nvPicPr>
          <p:cNvPr id="8" name="Resim 7" descr="daire, renklilik, grafik içeren bir resim&#10;&#10;Açıklama otomatik olarak oluşturuldu">
            <a:extLst>
              <a:ext uri="{FF2B5EF4-FFF2-40B4-BE49-F238E27FC236}">
                <a16:creationId xmlns:a16="http://schemas.microsoft.com/office/drawing/2014/main" id="{EAE83C4F-D797-802E-68FF-58AF92242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55" y="912600"/>
            <a:ext cx="4855928" cy="50328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EC99A015-E9EA-EDA4-312F-DC36107CBC9A}"/>
              </a:ext>
            </a:extLst>
          </p:cNvPr>
          <p:cNvSpPr txBox="1"/>
          <p:nvPr/>
        </p:nvSpPr>
        <p:spPr>
          <a:xfrm>
            <a:off x="6678508" y="2046186"/>
            <a:ext cx="40858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algn="ctr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Terim olarak da dünya hayatından sonra kıyametin kopması ile başlayıp sonsuza dek devam eden ebedi hayat demektir.</a:t>
            </a:r>
          </a:p>
          <a:p>
            <a:pPr marL="3175" algn="ctr"/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Resim 3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3D949D8-610B-B0ED-BB55-C7B51627B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1DC65ED1-2534-A237-9BB7-B9E25662D22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F3032B97-2BF2-F407-A833-9F41C5C7417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2AE644A-2F9F-6E82-F23F-175B0FB48867}"/>
              </a:ext>
            </a:extLst>
          </p:cNvPr>
          <p:cNvSpPr txBox="1"/>
          <p:nvPr/>
        </p:nvSpPr>
        <p:spPr>
          <a:xfrm>
            <a:off x="4188032" y="1243582"/>
            <a:ext cx="7017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İnsan bu dünyada bir yolcu gibidir. Bu nedenle kimse dünyada kalıcı değildir.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AA4C1FB-9680-D84A-B95E-6D7DD532DAE0}"/>
              </a:ext>
            </a:extLst>
          </p:cNvPr>
          <p:cNvSpPr txBox="1"/>
          <p:nvPr/>
        </p:nvSpPr>
        <p:spPr>
          <a:xfrm>
            <a:off x="4188032" y="2602074"/>
            <a:ext cx="7656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İnsan belirli bir süre yaşayacağını, ölümlü olduğunu ve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ebedî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olan ahiret hayatının gerçek olduğunu bilir.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B419085-FF42-ABFA-2911-F2C496D01A59}"/>
              </a:ext>
            </a:extLst>
          </p:cNvPr>
          <p:cNvSpPr txBox="1"/>
          <p:nvPr/>
        </p:nvSpPr>
        <p:spPr>
          <a:xfrm>
            <a:off x="4188032" y="4391454"/>
            <a:ext cx="7234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Ahiret hayatının var olduğunu kabul eden insanlarının sorumluluklarını farkında olarak bilinçli bir yaşam sürerler.</a:t>
            </a:r>
          </a:p>
        </p:txBody>
      </p:sp>
      <p:pic>
        <p:nvPicPr>
          <p:cNvPr id="9" name="Resim 8" descr="merdivenler, duvar, bina, tasarım içeren bir resim&#10;&#10;Açıklama otomatik olarak oluşturuldu">
            <a:extLst>
              <a:ext uri="{FF2B5EF4-FFF2-40B4-BE49-F238E27FC236}">
                <a16:creationId xmlns:a16="http://schemas.microsoft.com/office/drawing/2014/main" id="{2FF86A55-9680-4557-8B0F-8693930FF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2" y="859816"/>
            <a:ext cx="3425578" cy="51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Resim 3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3D949D8-610B-B0ED-BB55-C7B51627B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1DC65ED1-2534-A237-9BB7-B9E25662D22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F3032B97-2BF2-F407-A833-9F41C5C7417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2AE644A-2F9F-6E82-F23F-175B0FB48867}"/>
              </a:ext>
            </a:extLst>
          </p:cNvPr>
          <p:cNvSpPr txBox="1"/>
          <p:nvPr/>
        </p:nvSpPr>
        <p:spPr>
          <a:xfrm>
            <a:off x="4188032" y="1004864"/>
            <a:ext cx="7017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Bu dünya, ahiret hayatının tarlası gibidir. Dünyada ne ekilirse ahirette o biçilir.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AA4C1FB-9680-D84A-B95E-6D7DD532DAE0}"/>
              </a:ext>
            </a:extLst>
          </p:cNvPr>
          <p:cNvSpPr txBox="1"/>
          <p:nvPr/>
        </p:nvSpPr>
        <p:spPr>
          <a:xfrm>
            <a:off x="4188032" y="2154645"/>
            <a:ext cx="7656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İmtihan için insanın gönderildiği bu dünya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dir, ahiret ise sonsuz (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) bir hayattır.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B419085-FF42-ABFA-2911-F2C496D01A59}"/>
              </a:ext>
            </a:extLst>
          </p:cNvPr>
          <p:cNvSpPr txBox="1"/>
          <p:nvPr/>
        </p:nvSpPr>
        <p:spPr>
          <a:xfrm>
            <a:off x="4146888" y="3304426"/>
            <a:ext cx="7783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İnsanlar bu dünyada rahat ve bolluk içerisinde yaşayabildiği gibi birçok sıkıntı ve problemle de karşı karşıya gelir.</a:t>
            </a:r>
          </a:p>
        </p:txBody>
      </p:sp>
      <p:pic>
        <p:nvPicPr>
          <p:cNvPr id="7" name="Resim 6" descr="çim, mahsul, tarım, tarla, arazi, saha içeren bir resim&#10;&#10;Açıklama otomatik olarak oluşturuldu">
            <a:extLst>
              <a:ext uri="{FF2B5EF4-FFF2-40B4-BE49-F238E27FC236}">
                <a16:creationId xmlns:a16="http://schemas.microsoft.com/office/drawing/2014/main" id="{0DF3CD37-9CD3-8008-B491-5D2B377B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2" y="859816"/>
            <a:ext cx="3424800" cy="51372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BB20E32-D94B-2D0B-3790-2DE8E0AA8A54}"/>
              </a:ext>
            </a:extLst>
          </p:cNvPr>
          <p:cNvSpPr txBox="1"/>
          <p:nvPr/>
        </p:nvSpPr>
        <p:spPr>
          <a:xfrm>
            <a:off x="4188032" y="4892999"/>
            <a:ext cx="7783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Ahiret hayatı iman eden ve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salih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davranışlar sergileyen kimseler için çok güzel bir yerdir.</a:t>
            </a:r>
          </a:p>
        </p:txBody>
      </p:sp>
    </p:spTree>
    <p:extLst>
      <p:ext uri="{BB962C8B-B14F-4D97-AF65-F5344CB8AC3E}">
        <p14:creationId xmlns:p14="http://schemas.microsoft.com/office/powerpoint/2010/main" val="309239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renklilik, ekran görüntüsü, grafik, daire içeren bir resim&#10;&#10;Açıklama otomatik olarak oluşturuldu">
            <a:extLst>
              <a:ext uri="{FF2B5EF4-FFF2-40B4-BE49-F238E27FC236}">
                <a16:creationId xmlns:a16="http://schemas.microsoft.com/office/drawing/2014/main" id="{813C9EBA-5B7E-A426-8C3E-A06568676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96" y="1284854"/>
            <a:ext cx="8908608" cy="4907283"/>
          </a:xfrm>
          <a:prstGeom prst="rect">
            <a:avLst/>
          </a:prstGeom>
        </p:spPr>
      </p:pic>
      <p:pic>
        <p:nvPicPr>
          <p:cNvPr id="31" name="Resim 3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3D949D8-610B-B0ED-BB55-C7B51627B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1DC65ED1-2534-A237-9BB7-B9E25662D22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F3032B97-2BF2-F407-A833-9F41C5C7417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2AE644A-2F9F-6E82-F23F-175B0FB48867}"/>
              </a:ext>
            </a:extLst>
          </p:cNvPr>
          <p:cNvSpPr txBox="1"/>
          <p:nvPr/>
        </p:nvSpPr>
        <p:spPr>
          <a:xfrm>
            <a:off x="1759346" y="1430849"/>
            <a:ext cx="2686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Allah’ın (c.c.) insan fıtratına yerleştirdiği adalet duygusu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AA4C1FB-9680-D84A-B95E-6D7DD532DAE0}"/>
              </a:ext>
            </a:extLst>
          </p:cNvPr>
          <p:cNvSpPr txBox="1"/>
          <p:nvPr/>
        </p:nvSpPr>
        <p:spPr>
          <a:xfrm>
            <a:off x="7484012" y="1285042"/>
            <a:ext cx="29369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İnsandaki sorumluluk duygusu ve hesap verme bilinci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B419085-FF42-ABFA-2911-F2C496D01A59}"/>
              </a:ext>
            </a:extLst>
          </p:cNvPr>
          <p:cNvSpPr txBox="1"/>
          <p:nvPr/>
        </p:nvSpPr>
        <p:spPr>
          <a:xfrm>
            <a:off x="1759346" y="4199786"/>
            <a:ext cx="26743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İnsanın içindeki sonsuzluk duygusu ve yok olmama arzusu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BB20E32-D94B-2D0B-3790-2DE8E0AA8A54}"/>
              </a:ext>
            </a:extLst>
          </p:cNvPr>
          <p:cNvSpPr txBox="1"/>
          <p:nvPr/>
        </p:nvSpPr>
        <p:spPr>
          <a:xfrm>
            <a:off x="7633361" y="4163218"/>
            <a:ext cx="2787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İnsanın yaşam gayesinin olması ve yaratılış amacı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3DDB962-E494-D477-84DF-983800F8E074}"/>
              </a:ext>
            </a:extLst>
          </p:cNvPr>
          <p:cNvSpPr txBox="1"/>
          <p:nvPr/>
        </p:nvSpPr>
        <p:spPr>
          <a:xfrm>
            <a:off x="459772" y="640816"/>
            <a:ext cx="563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Ahiretin Varlığının Delilleri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0E44621-FF5F-54F8-36F0-83D8CFF031FF}"/>
              </a:ext>
            </a:extLst>
          </p:cNvPr>
          <p:cNvSpPr txBox="1"/>
          <p:nvPr/>
        </p:nvSpPr>
        <p:spPr>
          <a:xfrm>
            <a:off x="4563041" y="2496386"/>
            <a:ext cx="119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Fıtrat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B33FA05-87B6-85EC-C664-ABF19E257AE6}"/>
              </a:ext>
            </a:extLst>
          </p:cNvPr>
          <p:cNvSpPr txBox="1"/>
          <p:nvPr/>
        </p:nvSpPr>
        <p:spPr>
          <a:xfrm>
            <a:off x="4419661" y="4531585"/>
            <a:ext cx="143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b="1" dirty="0">
                <a:solidFill>
                  <a:srgbClr val="FDEB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Sonsuzluk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C36DBD8-9F0A-3E2B-6853-A346B27172F6}"/>
              </a:ext>
            </a:extLst>
          </p:cNvPr>
          <p:cNvSpPr txBox="1"/>
          <p:nvPr/>
        </p:nvSpPr>
        <p:spPr>
          <a:xfrm>
            <a:off x="6298047" y="2559262"/>
            <a:ext cx="146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Sorumluluk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C515750-D884-293C-3940-B812A10B8841}"/>
              </a:ext>
            </a:extLst>
          </p:cNvPr>
          <p:cNvSpPr txBox="1"/>
          <p:nvPr/>
        </p:nvSpPr>
        <p:spPr>
          <a:xfrm>
            <a:off x="6312115" y="4397976"/>
            <a:ext cx="146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Amaç</a:t>
            </a:r>
          </a:p>
        </p:txBody>
      </p:sp>
    </p:spTree>
    <p:extLst>
      <p:ext uri="{BB962C8B-B14F-4D97-AF65-F5344CB8AC3E}">
        <p14:creationId xmlns:p14="http://schemas.microsoft.com/office/powerpoint/2010/main" val="11981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2" grpId="0"/>
      <p:bldP spid="11" grpId="0"/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A8F1276-2EF5-2430-04EC-EB6A20BA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up 10">
            <a:extLst>
              <a:ext uri="{FF2B5EF4-FFF2-40B4-BE49-F238E27FC236}">
                <a16:creationId xmlns:a16="http://schemas.microsoft.com/office/drawing/2014/main" id="{3F90E913-727A-CD71-875D-AB09C10A1E28}"/>
              </a:ext>
            </a:extLst>
          </p:cNvPr>
          <p:cNvGrpSpPr/>
          <p:nvPr/>
        </p:nvGrpSpPr>
        <p:grpSpPr>
          <a:xfrm>
            <a:off x="5279218" y="604410"/>
            <a:ext cx="1633564" cy="1127159"/>
            <a:chOff x="5279218" y="604410"/>
            <a:chExt cx="1633564" cy="1127159"/>
          </a:xfrm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B4AE3B97-C4A9-AB88-2CA9-18B3FAD26A14}"/>
                </a:ext>
              </a:extLst>
            </p:cNvPr>
            <p:cNvSpPr/>
            <p:nvPr/>
          </p:nvSpPr>
          <p:spPr>
            <a:xfrm>
              <a:off x="5279218" y="604410"/>
              <a:ext cx="1633564" cy="1127159"/>
            </a:xfrm>
            <a:custGeom>
              <a:avLst/>
              <a:gdLst/>
              <a:ahLst/>
              <a:cxnLst/>
              <a:rect l="l" t="t" r="r" b="b"/>
              <a:pathLst>
                <a:path w="2781886" h="1919501">
                  <a:moveTo>
                    <a:pt x="0" y="0"/>
                  </a:moveTo>
                  <a:lnTo>
                    <a:pt x="2781886" y="0"/>
                  </a:lnTo>
                  <a:lnTo>
                    <a:pt x="2781886" y="1919501"/>
                  </a:lnTo>
                  <a:lnTo>
                    <a:pt x="0" y="1919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63A9B156-FE5D-56EB-FA49-401E504A6283}"/>
                </a:ext>
              </a:extLst>
            </p:cNvPr>
            <p:cNvSpPr txBox="1"/>
            <p:nvPr/>
          </p:nvSpPr>
          <p:spPr>
            <a:xfrm rot="20775164">
              <a:off x="5687409" y="795994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Örnek</a:t>
              </a:r>
            </a:p>
          </p:txBody>
        </p:sp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id="{6A49BFD9-3CEF-4353-8C90-F496F08F85B3}"/>
                </a:ext>
              </a:extLst>
            </p:cNvPr>
            <p:cNvSpPr txBox="1"/>
            <p:nvPr/>
          </p:nvSpPr>
          <p:spPr>
            <a:xfrm>
              <a:off x="5687409" y="1272581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Ayet</a:t>
              </a:r>
            </a:p>
          </p:txBody>
        </p:sp>
      </p:grp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4E18D72-D49A-1B1D-0EB5-E626C776B181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6075B38-B44B-B0D9-45F1-9FC799CF7CC3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8D77F7A-4BC9-04BF-3E7B-D972098972EC}"/>
              </a:ext>
            </a:extLst>
          </p:cNvPr>
          <p:cNvSpPr/>
          <p:nvPr/>
        </p:nvSpPr>
        <p:spPr>
          <a:xfrm>
            <a:off x="5096716" y="4728245"/>
            <a:ext cx="1998567" cy="1525345"/>
          </a:xfrm>
          <a:custGeom>
            <a:avLst/>
            <a:gdLst/>
            <a:ahLst/>
            <a:cxnLst/>
            <a:rect l="l" t="t" r="r" b="b"/>
            <a:pathLst>
              <a:path w="4252313" h="3380589">
                <a:moveTo>
                  <a:pt x="0" y="0"/>
                </a:moveTo>
                <a:lnTo>
                  <a:pt x="4252312" y="0"/>
                </a:lnTo>
                <a:lnTo>
                  <a:pt x="4252312" y="3380589"/>
                </a:lnTo>
                <a:lnTo>
                  <a:pt x="0" y="33805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077BAA-3C88-4642-18F2-BF65D46137E8}"/>
              </a:ext>
            </a:extLst>
          </p:cNvPr>
          <p:cNvSpPr txBox="1"/>
          <p:nvPr/>
        </p:nvSpPr>
        <p:spPr>
          <a:xfrm>
            <a:off x="1347996" y="1863384"/>
            <a:ext cx="949600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“Allah’ın sana verdiği servet ile ahiret yurdunu ara; dünyadan da nasibini unutma; Allah sana nasıl iyilik ettiyse sen de öyle iyilik et.” </a:t>
            </a:r>
          </a:p>
          <a:p>
            <a:pPr algn="ctr"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Kasas</a:t>
            </a: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suresi 77. ayet)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63D2FD7-7113-9533-2560-3C816432B6D6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F9CAC9B-B90D-2948-7C27-DB38C824CC9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11123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39181E2-46B6-5905-757E-C74ACBBE3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up 1">
            <a:extLst>
              <a:ext uri="{FF2B5EF4-FFF2-40B4-BE49-F238E27FC236}">
                <a16:creationId xmlns:a16="http://schemas.microsoft.com/office/drawing/2014/main" id="{5A0B8AA7-7A49-545D-EDD8-3E79AC308C2C}"/>
              </a:ext>
            </a:extLst>
          </p:cNvPr>
          <p:cNvGrpSpPr/>
          <p:nvPr/>
        </p:nvGrpSpPr>
        <p:grpSpPr>
          <a:xfrm>
            <a:off x="5279218" y="604410"/>
            <a:ext cx="1633564" cy="1127159"/>
            <a:chOff x="5279218" y="604410"/>
            <a:chExt cx="1633564" cy="1127159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FB5AA4C0-E63E-A63D-2F8B-58EF1C5F1282}"/>
                </a:ext>
              </a:extLst>
            </p:cNvPr>
            <p:cNvSpPr/>
            <p:nvPr/>
          </p:nvSpPr>
          <p:spPr>
            <a:xfrm>
              <a:off x="5279218" y="604410"/>
              <a:ext cx="1633564" cy="1127159"/>
            </a:xfrm>
            <a:custGeom>
              <a:avLst/>
              <a:gdLst/>
              <a:ahLst/>
              <a:cxnLst/>
              <a:rect l="l" t="t" r="r" b="b"/>
              <a:pathLst>
                <a:path w="2781886" h="1919501">
                  <a:moveTo>
                    <a:pt x="0" y="0"/>
                  </a:moveTo>
                  <a:lnTo>
                    <a:pt x="2781886" y="0"/>
                  </a:lnTo>
                  <a:lnTo>
                    <a:pt x="2781886" y="1919501"/>
                  </a:lnTo>
                  <a:lnTo>
                    <a:pt x="0" y="1919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D3944F9E-E236-DD0B-781A-5C241E680564}"/>
                </a:ext>
              </a:extLst>
            </p:cNvPr>
            <p:cNvSpPr txBox="1"/>
            <p:nvPr/>
          </p:nvSpPr>
          <p:spPr>
            <a:xfrm rot="20775164">
              <a:off x="5687409" y="795994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Ayetin</a:t>
              </a:r>
            </a:p>
          </p:txBody>
        </p:sp>
        <p:sp>
          <p:nvSpPr>
            <p:cNvPr id="8" name="Metin kutusu 7">
              <a:extLst>
                <a:ext uri="{FF2B5EF4-FFF2-40B4-BE49-F238E27FC236}">
                  <a16:creationId xmlns:a16="http://schemas.microsoft.com/office/drawing/2014/main" id="{4BFF1847-978A-22CF-9DAF-25C67FF1ADC8}"/>
                </a:ext>
              </a:extLst>
            </p:cNvPr>
            <p:cNvSpPr txBox="1"/>
            <p:nvPr/>
          </p:nvSpPr>
          <p:spPr>
            <a:xfrm>
              <a:off x="5687409" y="1272581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Yorumu</a:t>
              </a:r>
            </a:p>
          </p:txBody>
        </p:sp>
      </p:grp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0F4C6CD-3565-587C-33FC-FBCC957C5886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A9E42DD-D5D3-6301-1C01-C9A73F9E573A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0E7DCF8-7013-714B-2D63-D79F7EAA42B1}"/>
              </a:ext>
            </a:extLst>
          </p:cNvPr>
          <p:cNvSpPr txBox="1"/>
          <p:nvPr/>
        </p:nvSpPr>
        <p:spPr>
          <a:xfrm>
            <a:off x="773405" y="1919653"/>
            <a:ext cx="9496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Allah’ın (c.c.) insana verdiği nimetler hem dünyevî hem de uhrevî içeriklidir.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F169FC7-3008-9605-4CE4-564481044260}"/>
              </a:ext>
            </a:extLst>
          </p:cNvPr>
          <p:cNvSpPr txBox="1"/>
          <p:nvPr/>
        </p:nvSpPr>
        <p:spPr>
          <a:xfrm>
            <a:off x="733050" y="3429000"/>
            <a:ext cx="984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İnsan dünya hayatındaki hakkını ve payını arayıp bulmalıdır.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C404497-5C27-D8F5-9C3F-E89823A82E9A}"/>
              </a:ext>
            </a:extLst>
          </p:cNvPr>
          <p:cNvSpPr txBox="1"/>
          <p:nvPr/>
        </p:nvSpPr>
        <p:spPr>
          <a:xfrm>
            <a:off x="733050" y="4935225"/>
            <a:ext cx="949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Ahirete yönelik ciddi hazırlık yapmak gerekir.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781C45A-F7F9-D544-FA01-660E401FF576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65739BA-6D37-4CA3-DCEA-63BBB9532D22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13137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A8F1276-2EF5-2430-04EC-EB6A20BA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up 10">
            <a:extLst>
              <a:ext uri="{FF2B5EF4-FFF2-40B4-BE49-F238E27FC236}">
                <a16:creationId xmlns:a16="http://schemas.microsoft.com/office/drawing/2014/main" id="{3F90E913-727A-CD71-875D-AB09C10A1E28}"/>
              </a:ext>
            </a:extLst>
          </p:cNvPr>
          <p:cNvGrpSpPr/>
          <p:nvPr/>
        </p:nvGrpSpPr>
        <p:grpSpPr>
          <a:xfrm>
            <a:off x="5279218" y="604410"/>
            <a:ext cx="1633564" cy="1127159"/>
            <a:chOff x="5279218" y="604410"/>
            <a:chExt cx="1633564" cy="1127159"/>
          </a:xfrm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B4AE3B97-C4A9-AB88-2CA9-18B3FAD26A14}"/>
                </a:ext>
              </a:extLst>
            </p:cNvPr>
            <p:cNvSpPr/>
            <p:nvPr/>
          </p:nvSpPr>
          <p:spPr>
            <a:xfrm>
              <a:off x="5279218" y="604410"/>
              <a:ext cx="1633564" cy="1127159"/>
            </a:xfrm>
            <a:custGeom>
              <a:avLst/>
              <a:gdLst/>
              <a:ahLst/>
              <a:cxnLst/>
              <a:rect l="l" t="t" r="r" b="b"/>
              <a:pathLst>
                <a:path w="2781886" h="1919501">
                  <a:moveTo>
                    <a:pt x="0" y="0"/>
                  </a:moveTo>
                  <a:lnTo>
                    <a:pt x="2781886" y="0"/>
                  </a:lnTo>
                  <a:lnTo>
                    <a:pt x="2781886" y="1919501"/>
                  </a:lnTo>
                  <a:lnTo>
                    <a:pt x="0" y="1919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63A9B156-FE5D-56EB-FA49-401E504A6283}"/>
                </a:ext>
              </a:extLst>
            </p:cNvPr>
            <p:cNvSpPr txBox="1"/>
            <p:nvPr/>
          </p:nvSpPr>
          <p:spPr>
            <a:xfrm rot="20775164">
              <a:off x="5687409" y="795994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Örnek</a:t>
              </a:r>
            </a:p>
          </p:txBody>
        </p:sp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id="{6A49BFD9-3CEF-4353-8C90-F496F08F85B3}"/>
                </a:ext>
              </a:extLst>
            </p:cNvPr>
            <p:cNvSpPr txBox="1"/>
            <p:nvPr/>
          </p:nvSpPr>
          <p:spPr>
            <a:xfrm>
              <a:off x="5687409" y="1272581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Hadis</a:t>
              </a:r>
            </a:p>
          </p:txBody>
        </p:sp>
      </p:grp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4E18D72-D49A-1B1D-0EB5-E626C776B181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6075B38-B44B-B0D9-45F1-9FC799CF7CC3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077BAA-3C88-4642-18F2-BF65D46137E8}"/>
              </a:ext>
            </a:extLst>
          </p:cNvPr>
          <p:cNvSpPr txBox="1"/>
          <p:nvPr/>
        </p:nvSpPr>
        <p:spPr>
          <a:xfrm>
            <a:off x="665871" y="1863384"/>
            <a:ext cx="108602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“Benim dünya rahatlığı ile işim yok. Dünyada ben bir ağacın altında gölgelenip sonra oradan ayrılıp giden bir yolcu gibiyim.”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63D2FD7-7113-9533-2560-3C816432B6D6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F9CAC9B-B90D-2948-7C27-DB38C824CC9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pic>
        <p:nvPicPr>
          <p:cNvPr id="5" name="Resim 4" descr="grafik, yazı tipi, grafik tasarım, logo içeren bir resim&#10;&#10;Açıklama otomatik olarak oluşturuldu">
            <a:extLst>
              <a:ext uri="{FF2B5EF4-FFF2-40B4-BE49-F238E27FC236}">
                <a16:creationId xmlns:a16="http://schemas.microsoft.com/office/drawing/2014/main" id="{6C8EA2B4-4D89-2034-FCED-3B0C5BC6A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92" y="4728245"/>
            <a:ext cx="1700016" cy="152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904353D-2724-4137-82E0-C59FEE7C4C26}">
  <we:reference id="wa104380518" version="3.5.0.0" store="tr-TR" storeType="OMEX"/>
  <we:alternateReferences>
    <we:reference id="WA104380518" version="3.5.0.0" store="WA10438051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1987</Words>
  <Application>Microsoft Office PowerPoint</Application>
  <PresentationFormat>Geniş ekran</PresentationFormat>
  <Paragraphs>280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Ekrem Balcı</dc:creator>
  <cp:lastModifiedBy>Ekrem Balcı</cp:lastModifiedBy>
  <cp:revision>13</cp:revision>
  <dcterms:created xsi:type="dcterms:W3CDTF">2023-07-30T08:03:49Z</dcterms:created>
  <dcterms:modified xsi:type="dcterms:W3CDTF">2023-08-28T12:10:08Z</dcterms:modified>
</cp:coreProperties>
</file>