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300" r:id="rId3"/>
    <p:sldId id="294" r:id="rId4"/>
    <p:sldId id="306" r:id="rId5"/>
    <p:sldId id="307" r:id="rId6"/>
    <p:sldId id="308" r:id="rId7"/>
    <p:sldId id="309" r:id="rId8"/>
    <p:sldId id="266" r:id="rId9"/>
    <p:sldId id="267" r:id="rId10"/>
    <p:sldId id="297" r:id="rId11"/>
    <p:sldId id="298" r:id="rId12"/>
    <p:sldId id="274" r:id="rId13"/>
    <p:sldId id="270" r:id="rId14"/>
    <p:sldId id="304" r:id="rId15"/>
    <p:sldId id="305" r:id="rId16"/>
    <p:sldId id="275" r:id="rId17"/>
    <p:sldId id="276" r:id="rId18"/>
    <p:sldId id="277" r:id="rId19"/>
    <p:sldId id="282" r:id="rId20"/>
    <p:sldId id="283" r:id="rId21"/>
    <p:sldId id="284" r:id="rId22"/>
    <p:sldId id="303" r:id="rId23"/>
    <p:sldId id="281" r:id="rId2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A9F4"/>
    <a:srgbClr val="054063"/>
    <a:srgbClr val="FDEB37"/>
    <a:srgbClr val="791D6C"/>
    <a:srgbClr val="FC8F00"/>
    <a:srgbClr val="F2F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54400AF-275E-4A1F-9AD3-CFE2DFB6509A}"/>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07D8065E-2EB0-D088-15B6-BA0CBF7C5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7D26A6D5-AB70-206A-BFB0-5E9D93890F82}"/>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5" name="Alt Bilgi Yer Tutucusu 4">
            <a:extLst>
              <a:ext uri="{FF2B5EF4-FFF2-40B4-BE49-F238E27FC236}">
                <a16:creationId xmlns:a16="http://schemas.microsoft.com/office/drawing/2014/main" id="{C6C4A23C-6416-A345-0AD2-7324C408615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67E5DF9-26E7-4A33-8D50-5B1AA652498D}"/>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134410177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37DE90-F21D-5146-6DFB-325D07ACB1A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6B08513A-FF26-A550-F29A-83B8F90948B7}"/>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09DDE62-869B-3F99-EC5E-1D7906A3451C}"/>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5" name="Alt Bilgi Yer Tutucusu 4">
            <a:extLst>
              <a:ext uri="{FF2B5EF4-FFF2-40B4-BE49-F238E27FC236}">
                <a16:creationId xmlns:a16="http://schemas.microsoft.com/office/drawing/2014/main" id="{1C557F92-6FEA-CF91-786E-79B85ED0FA7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E026055-84B7-D762-81C2-E9C63714BA72}"/>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39920843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8DD372D5-A5CC-3B74-1C2E-3E9023293CB8}"/>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D88223FC-E724-FA23-99EF-2090D9B883D7}"/>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C0A8A66-4711-03B6-0E81-20C7D06C2D71}"/>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5" name="Alt Bilgi Yer Tutucusu 4">
            <a:extLst>
              <a:ext uri="{FF2B5EF4-FFF2-40B4-BE49-F238E27FC236}">
                <a16:creationId xmlns:a16="http://schemas.microsoft.com/office/drawing/2014/main" id="{C5CE7059-D56D-9B35-B3BA-61F71A04201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B9B9A8F-3F1E-4726-8A43-857ED5F7747B}"/>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28431653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AF23D5-D2B4-D326-26EB-64F2DCADBFE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C231AC8-CD1D-BCFA-A900-F781A026399B}"/>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1227380-9598-E854-F9B8-1888C9FB9C67}"/>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5" name="Alt Bilgi Yer Tutucusu 4">
            <a:extLst>
              <a:ext uri="{FF2B5EF4-FFF2-40B4-BE49-F238E27FC236}">
                <a16:creationId xmlns:a16="http://schemas.microsoft.com/office/drawing/2014/main" id="{79E6B35A-394E-4C1A-EDA3-E4D521EB0D0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5044330-B85D-E753-450E-2127B080F35F}"/>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28815316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16CC24-E614-D476-3AE5-BC08354D5135}"/>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1C23B6B8-E6D1-7211-E82F-93CD53031E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6BC5EF19-D9BD-3EFB-4B76-A08F562957B9}"/>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5" name="Alt Bilgi Yer Tutucusu 4">
            <a:extLst>
              <a:ext uri="{FF2B5EF4-FFF2-40B4-BE49-F238E27FC236}">
                <a16:creationId xmlns:a16="http://schemas.microsoft.com/office/drawing/2014/main" id="{41A80475-5673-7787-2ABF-2381BEE5435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4F489EE-57F0-E957-5AAD-6684D95242AE}"/>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391534484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C719CC-0A1D-DA12-94B9-176BAEF1643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20795F8-617E-1F13-C6F1-A3ED5A1F0149}"/>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B4F4C6CE-7EE4-9331-0DA7-B518E9E15107}"/>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61A18411-27D0-69FE-DDBC-E521E49622E6}"/>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6" name="Alt Bilgi Yer Tutucusu 5">
            <a:extLst>
              <a:ext uri="{FF2B5EF4-FFF2-40B4-BE49-F238E27FC236}">
                <a16:creationId xmlns:a16="http://schemas.microsoft.com/office/drawing/2014/main" id="{EA5592CF-A8CA-184F-DF4A-717B691A324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0DD4137-F395-4BA3-DED9-ABAE4AEBA0AC}"/>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16026020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D37511-3225-59D3-6F65-B321AB640C0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5315DB1-35B3-4B6F-6010-D0C65052B6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9BD56062-4554-473E-E0BA-B9D2006F759C}"/>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73650CE6-C426-A3F3-6728-4C4E15A135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94A8A2DF-65B5-284E-E4DC-0348C1D343CB}"/>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B855E34F-F884-9C5E-A6D7-4ECAEA274A50}"/>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8" name="Alt Bilgi Yer Tutucusu 7">
            <a:extLst>
              <a:ext uri="{FF2B5EF4-FFF2-40B4-BE49-F238E27FC236}">
                <a16:creationId xmlns:a16="http://schemas.microsoft.com/office/drawing/2014/main" id="{BB128110-BB29-D09C-D55D-6A604F6C5DBA}"/>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F7C3EB63-A045-8DE4-17D5-23684E08FB18}"/>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11760653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B10CDC-0A88-964C-7611-FD5C54CF5501}"/>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698FE946-8050-7516-52BB-152BEAAA6020}"/>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4" name="Alt Bilgi Yer Tutucusu 3">
            <a:extLst>
              <a:ext uri="{FF2B5EF4-FFF2-40B4-BE49-F238E27FC236}">
                <a16:creationId xmlns:a16="http://schemas.microsoft.com/office/drawing/2014/main" id="{475B9182-D847-FAFE-403E-F7D05707FECD}"/>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AEC13EF6-43E6-CA41-12CF-2D17DEB4F385}"/>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76244135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26ED1089-021F-7FA4-E6FE-4A5D621442C9}"/>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3" name="Alt Bilgi Yer Tutucusu 2">
            <a:extLst>
              <a:ext uri="{FF2B5EF4-FFF2-40B4-BE49-F238E27FC236}">
                <a16:creationId xmlns:a16="http://schemas.microsoft.com/office/drawing/2014/main" id="{FE962067-0330-56F5-BDE5-31CAA2E7589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A4A82425-4094-E35C-1755-3B176DA5215D}"/>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358134386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7AF47D-C750-6F89-911D-A2DD0D67A5E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A7C6B538-8C45-C943-EF0D-4EB2A0CC51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BB1F017-6A2A-7728-046B-0E04A52B6F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9BCFCAC-0A09-9EA1-A0B8-0B758F1230FF}"/>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6" name="Alt Bilgi Yer Tutucusu 5">
            <a:extLst>
              <a:ext uri="{FF2B5EF4-FFF2-40B4-BE49-F238E27FC236}">
                <a16:creationId xmlns:a16="http://schemas.microsoft.com/office/drawing/2014/main" id="{FED28551-8823-6E1B-A637-F77F86D399A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74FBAB6-2A5B-99D9-A024-93DE6E15C045}"/>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107016369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4BD29F-7CBA-293C-F87F-632B00770BD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E4CC9B7D-15AA-BB7C-0377-AC4FC84618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015472CE-A001-D6F3-1E98-3CA1234A19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5421CB9-B610-F90F-DDB6-B1452F9EC954}"/>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6" name="Alt Bilgi Yer Tutucusu 5">
            <a:extLst>
              <a:ext uri="{FF2B5EF4-FFF2-40B4-BE49-F238E27FC236}">
                <a16:creationId xmlns:a16="http://schemas.microsoft.com/office/drawing/2014/main" id="{6AC658C0-4D1E-7E0A-1373-D923B7D063A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C67CBFD-DFCF-8D0E-D0A3-8379F18D0E34}"/>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356026976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6D8B64D7-3DF9-D0A6-45F6-97B44A3EC3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7F25C023-7EC0-E324-CF89-E54C83C48A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7A95BF7-01A3-3DEA-54FC-D3F6C2E42F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3A43A2-598E-4452-96F5-FB75D0A4ADA7}" type="datetimeFigureOut">
              <a:rPr lang="tr-TR" smtClean="0"/>
              <a:t>28.08.2023</a:t>
            </a:fld>
            <a:endParaRPr lang="tr-TR"/>
          </a:p>
        </p:txBody>
      </p:sp>
      <p:sp>
        <p:nvSpPr>
          <p:cNvPr id="5" name="Alt Bilgi Yer Tutucusu 4">
            <a:extLst>
              <a:ext uri="{FF2B5EF4-FFF2-40B4-BE49-F238E27FC236}">
                <a16:creationId xmlns:a16="http://schemas.microsoft.com/office/drawing/2014/main" id="{945B26E2-9199-6D08-1E82-CFF42C4095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2C5F2A49-EB99-D662-1F1C-B0AE9CDBC7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1D60B-FA02-4F68-8361-DDA4386F96A3}" type="slidenum">
              <a:rPr lang="tr-TR" smtClean="0"/>
              <a:t>‹#›</a:t>
            </a:fld>
            <a:endParaRPr lang="tr-TR"/>
          </a:p>
        </p:txBody>
      </p:sp>
    </p:spTree>
    <p:extLst>
      <p:ext uri="{BB962C8B-B14F-4D97-AF65-F5344CB8AC3E}">
        <p14:creationId xmlns:p14="http://schemas.microsoft.com/office/powerpoint/2010/main" val="68041820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2.png"/><Relationship Id="rId4" Type="http://schemas.openxmlformats.org/officeDocument/2006/relationships/image" Target="../media/image26.sv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descr="ekran görüntüsü, sanat, tasarım içeren bir resim&#10;&#10;Açıklama otomatik olarak oluşturuldu">
            <a:extLst>
              <a:ext uri="{FF2B5EF4-FFF2-40B4-BE49-F238E27FC236}">
                <a16:creationId xmlns:a16="http://schemas.microsoft.com/office/drawing/2014/main" id="{2272B449-3747-A57F-A09B-9C24418F36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Metin kutusu 10">
            <a:extLst>
              <a:ext uri="{FF2B5EF4-FFF2-40B4-BE49-F238E27FC236}">
                <a16:creationId xmlns:a16="http://schemas.microsoft.com/office/drawing/2014/main" id="{763A5DF2-571C-7FA1-5AB2-F4339889FC14}"/>
              </a:ext>
            </a:extLst>
          </p:cNvPr>
          <p:cNvSpPr txBox="1"/>
          <p:nvPr/>
        </p:nvSpPr>
        <p:spPr>
          <a:xfrm>
            <a:off x="5673823" y="269337"/>
            <a:ext cx="1181686" cy="400110"/>
          </a:xfrm>
          <a:prstGeom prst="rect">
            <a:avLst/>
          </a:prstGeom>
          <a:noFill/>
        </p:spPr>
        <p:txBody>
          <a:bodyPr wrap="square" rtlCol="0">
            <a:spAutoFit/>
          </a:bodyPr>
          <a:lstStyle/>
          <a:p>
            <a:r>
              <a:rPr lang="tr-TR" sz="2000" b="1" dirty="0">
                <a:latin typeface="Arial" panose="020B0604020202020204" pitchFamily="34" charset="0"/>
                <a:cs typeface="Arial" panose="020B0604020202020204" pitchFamily="34" charset="0"/>
              </a:rPr>
              <a:t>7. SINIF</a:t>
            </a:r>
          </a:p>
        </p:txBody>
      </p:sp>
      <p:sp>
        <p:nvSpPr>
          <p:cNvPr id="12" name="Metin kutusu 11">
            <a:extLst>
              <a:ext uri="{FF2B5EF4-FFF2-40B4-BE49-F238E27FC236}">
                <a16:creationId xmlns:a16="http://schemas.microsoft.com/office/drawing/2014/main" id="{CAF0A506-CC82-E8F6-223E-1F8041C6C47A}"/>
              </a:ext>
            </a:extLst>
          </p:cNvPr>
          <p:cNvSpPr txBox="1"/>
          <p:nvPr/>
        </p:nvSpPr>
        <p:spPr>
          <a:xfrm>
            <a:off x="5962650" y="857786"/>
            <a:ext cx="4679853" cy="1323439"/>
          </a:xfrm>
          <a:prstGeom prst="rect">
            <a:avLst/>
          </a:prstGeom>
          <a:noFill/>
        </p:spPr>
        <p:txBody>
          <a:bodyPr wrap="square" rtlCol="0">
            <a:spAutoFit/>
          </a:bodyPr>
          <a:lstStyle/>
          <a:p>
            <a:pPr algn="ctr"/>
            <a:r>
              <a:rPr lang="tr-TR" sz="4000" b="1" dirty="0">
                <a:solidFill>
                  <a:schemeClr val="bg1"/>
                </a:solidFill>
                <a:latin typeface="Arial" panose="020B0604020202020204" pitchFamily="34" charset="0"/>
                <a:cs typeface="Arial" panose="020B0604020202020204" pitchFamily="34" charset="0"/>
              </a:rPr>
              <a:t>DİN KÜLTÜRÜ VE </a:t>
            </a:r>
          </a:p>
          <a:p>
            <a:pPr algn="ctr"/>
            <a:r>
              <a:rPr lang="tr-TR" sz="4000" b="1" dirty="0">
                <a:solidFill>
                  <a:schemeClr val="bg1"/>
                </a:solidFill>
                <a:latin typeface="Arial" panose="020B0604020202020204" pitchFamily="34" charset="0"/>
                <a:cs typeface="Arial" panose="020B0604020202020204" pitchFamily="34" charset="0"/>
              </a:rPr>
              <a:t>AHLAK BİLGİSİ</a:t>
            </a:r>
          </a:p>
        </p:txBody>
      </p:sp>
      <p:sp>
        <p:nvSpPr>
          <p:cNvPr id="13" name="Metin kutusu 12">
            <a:extLst>
              <a:ext uri="{FF2B5EF4-FFF2-40B4-BE49-F238E27FC236}">
                <a16:creationId xmlns:a16="http://schemas.microsoft.com/office/drawing/2014/main" id="{1C093CDD-17AA-4190-6070-55A83BAFA53D}"/>
              </a:ext>
            </a:extLst>
          </p:cNvPr>
          <p:cNvSpPr txBox="1"/>
          <p:nvPr/>
        </p:nvSpPr>
        <p:spPr>
          <a:xfrm>
            <a:off x="6626323" y="2217164"/>
            <a:ext cx="3365402" cy="707886"/>
          </a:xfrm>
          <a:prstGeom prst="rect">
            <a:avLst/>
          </a:prstGeom>
          <a:noFill/>
        </p:spPr>
        <p:txBody>
          <a:bodyPr wrap="square" rtlCol="0">
            <a:spAutoFit/>
          </a:bodyPr>
          <a:lstStyle/>
          <a:p>
            <a:r>
              <a:rPr lang="tr-TR" sz="2000" b="1" dirty="0">
                <a:latin typeface="Arial" panose="020B0604020202020204" pitchFamily="34" charset="0"/>
                <a:cs typeface="Arial" panose="020B0604020202020204" pitchFamily="34" charset="0"/>
              </a:rPr>
              <a:t>1. ÜNİTE: MELEK VE AHİRET İNANCI</a:t>
            </a:r>
          </a:p>
        </p:txBody>
      </p:sp>
      <p:sp>
        <p:nvSpPr>
          <p:cNvPr id="14" name="Metin kutusu 13">
            <a:extLst>
              <a:ext uri="{FF2B5EF4-FFF2-40B4-BE49-F238E27FC236}">
                <a16:creationId xmlns:a16="http://schemas.microsoft.com/office/drawing/2014/main" id="{3441DD93-28A6-2BD5-5C40-B9EE2DB37680}"/>
              </a:ext>
            </a:extLst>
          </p:cNvPr>
          <p:cNvSpPr txBox="1"/>
          <p:nvPr/>
        </p:nvSpPr>
        <p:spPr>
          <a:xfrm>
            <a:off x="6319325" y="3267570"/>
            <a:ext cx="828675" cy="646331"/>
          </a:xfrm>
          <a:prstGeom prst="rect">
            <a:avLst/>
          </a:prstGeom>
          <a:noFill/>
        </p:spPr>
        <p:txBody>
          <a:bodyPr wrap="square" rtlCol="0">
            <a:spAutoFit/>
          </a:bodyPr>
          <a:lstStyle/>
          <a:p>
            <a:pPr algn="ctr"/>
            <a:r>
              <a:rPr lang="tr-TR" b="1" dirty="0">
                <a:latin typeface="Arial" panose="020B0604020202020204" pitchFamily="34" charset="0"/>
                <a:cs typeface="Arial" panose="020B0604020202020204" pitchFamily="34" charset="0"/>
              </a:rPr>
              <a:t>5. </a:t>
            </a:r>
          </a:p>
          <a:p>
            <a:pPr algn="ctr"/>
            <a:r>
              <a:rPr lang="tr-TR" b="1" dirty="0">
                <a:latin typeface="Arial" panose="020B0604020202020204" pitchFamily="34" charset="0"/>
                <a:cs typeface="Arial" panose="020B0604020202020204" pitchFamily="34" charset="0"/>
              </a:rPr>
              <a:t>Konu</a:t>
            </a:r>
          </a:p>
        </p:txBody>
      </p:sp>
      <p:sp>
        <p:nvSpPr>
          <p:cNvPr id="15" name="Metin kutusu 14">
            <a:extLst>
              <a:ext uri="{FF2B5EF4-FFF2-40B4-BE49-F238E27FC236}">
                <a16:creationId xmlns:a16="http://schemas.microsoft.com/office/drawing/2014/main" id="{8AB43ECA-8338-3CD7-F946-E1637954D445}"/>
              </a:ext>
            </a:extLst>
          </p:cNvPr>
          <p:cNvSpPr txBox="1"/>
          <p:nvPr/>
        </p:nvSpPr>
        <p:spPr>
          <a:xfrm>
            <a:off x="7561023" y="3183161"/>
            <a:ext cx="2393999" cy="830997"/>
          </a:xfrm>
          <a:prstGeom prst="rect">
            <a:avLst/>
          </a:prstGeom>
          <a:noFill/>
        </p:spPr>
        <p:txBody>
          <a:bodyPr wrap="square" rtlCol="0">
            <a:spAutoFit/>
          </a:bodyPr>
          <a:lstStyle/>
          <a:p>
            <a:pPr algn="ctr"/>
            <a:r>
              <a:rPr lang="tr-TR" sz="1600" b="1" dirty="0">
                <a:latin typeface="Arial" panose="020B0604020202020204" pitchFamily="34" charset="0"/>
                <a:cs typeface="Arial" panose="020B0604020202020204" pitchFamily="34" charset="0"/>
              </a:rPr>
              <a:t>Ahiret İnancının </a:t>
            </a:r>
          </a:p>
          <a:p>
            <a:pPr algn="ctr"/>
            <a:r>
              <a:rPr lang="tr-TR" sz="1600" b="1" dirty="0">
                <a:latin typeface="Arial" panose="020B0604020202020204" pitchFamily="34" charset="0"/>
                <a:cs typeface="Arial" panose="020B0604020202020204" pitchFamily="34" charset="0"/>
              </a:rPr>
              <a:t>İnsan Davranışlarına Etkisi</a:t>
            </a:r>
          </a:p>
        </p:txBody>
      </p:sp>
      <p:sp>
        <p:nvSpPr>
          <p:cNvPr id="16" name="Metin kutusu 15">
            <a:extLst>
              <a:ext uri="{FF2B5EF4-FFF2-40B4-BE49-F238E27FC236}">
                <a16:creationId xmlns:a16="http://schemas.microsoft.com/office/drawing/2014/main" id="{8B79E612-FA7D-6BCD-DEF0-393E6B046173}"/>
              </a:ext>
            </a:extLst>
          </p:cNvPr>
          <p:cNvSpPr txBox="1"/>
          <p:nvPr/>
        </p:nvSpPr>
        <p:spPr>
          <a:xfrm>
            <a:off x="8579022" y="5004706"/>
            <a:ext cx="3683318" cy="553998"/>
          </a:xfrm>
          <a:prstGeom prst="rect">
            <a:avLst/>
          </a:prstGeom>
          <a:noFill/>
        </p:spPr>
        <p:txBody>
          <a:bodyPr wrap="square" rtlCol="0">
            <a:spAutoFit/>
          </a:bodyPr>
          <a:lstStyle/>
          <a:p>
            <a:pPr algn="ctr"/>
            <a:r>
              <a:rPr lang="tr-TR" sz="29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2900" b="1" dirty="0">
                <a:solidFill>
                  <a:schemeClr val="bg1"/>
                </a:solidFill>
                <a:latin typeface="Arial" panose="020B0604020202020204" pitchFamily="34" charset="0"/>
                <a:cs typeface="Arial" panose="020B0604020202020204" pitchFamily="34" charset="0"/>
              </a:rPr>
              <a:t>.com</a:t>
            </a:r>
          </a:p>
        </p:txBody>
      </p:sp>
      <p:sp>
        <p:nvSpPr>
          <p:cNvPr id="17" name="Metin kutusu 16">
            <a:extLst>
              <a:ext uri="{FF2B5EF4-FFF2-40B4-BE49-F238E27FC236}">
                <a16:creationId xmlns:a16="http://schemas.microsoft.com/office/drawing/2014/main" id="{14B7DC7B-D6E5-5277-3425-2FCC5165768B}"/>
              </a:ext>
            </a:extLst>
          </p:cNvPr>
          <p:cNvSpPr txBox="1"/>
          <p:nvPr/>
        </p:nvSpPr>
        <p:spPr>
          <a:xfrm>
            <a:off x="8550886" y="5570647"/>
            <a:ext cx="3683318" cy="830997"/>
          </a:xfrm>
          <a:prstGeom prst="rect">
            <a:avLst/>
          </a:prstGeom>
          <a:noFill/>
        </p:spPr>
        <p:txBody>
          <a:bodyPr wrap="square" rtlCol="0">
            <a:spAutoFit/>
          </a:bodyPr>
          <a:lstStyle/>
          <a:p>
            <a:pPr algn="ctr"/>
            <a:r>
              <a:rPr lang="tr-TR" sz="2300" dirty="0">
                <a:latin typeface="Arial" panose="020B0604020202020204" pitchFamily="34" charset="0"/>
                <a:cs typeface="Arial" panose="020B0604020202020204" pitchFamily="34" charset="0"/>
              </a:rPr>
              <a:t>Din Kültürü </a:t>
            </a:r>
          </a:p>
          <a:p>
            <a:pPr algn="ctr"/>
            <a:r>
              <a:rPr lang="tr-TR" sz="23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177093854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descr="ekran görüntüsü içeren bir resim&#10;&#10;Açıklama otomatik olarak oluşturuldu">
            <a:extLst>
              <a:ext uri="{FF2B5EF4-FFF2-40B4-BE49-F238E27FC236}">
                <a16:creationId xmlns:a16="http://schemas.microsoft.com/office/drawing/2014/main" id="{9A8F1276-2EF5-2430-04EC-EB6A20BAF8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1" name="Grup 10">
            <a:extLst>
              <a:ext uri="{FF2B5EF4-FFF2-40B4-BE49-F238E27FC236}">
                <a16:creationId xmlns:a16="http://schemas.microsoft.com/office/drawing/2014/main" id="{3F90E913-727A-CD71-875D-AB09C10A1E28}"/>
              </a:ext>
            </a:extLst>
          </p:cNvPr>
          <p:cNvGrpSpPr/>
          <p:nvPr/>
        </p:nvGrpSpPr>
        <p:grpSpPr>
          <a:xfrm>
            <a:off x="5279218" y="604410"/>
            <a:ext cx="1633564" cy="1127159"/>
            <a:chOff x="5279218" y="604410"/>
            <a:chExt cx="1633564" cy="1127159"/>
          </a:xfrm>
        </p:grpSpPr>
        <p:sp>
          <p:nvSpPr>
            <p:cNvPr id="2" name="Freeform 5">
              <a:extLst>
                <a:ext uri="{FF2B5EF4-FFF2-40B4-BE49-F238E27FC236}">
                  <a16:creationId xmlns:a16="http://schemas.microsoft.com/office/drawing/2014/main" id="{B4AE3B97-C4A9-AB88-2CA9-18B3FAD26A14}"/>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Metin kutusu 8">
              <a:extLst>
                <a:ext uri="{FF2B5EF4-FFF2-40B4-BE49-F238E27FC236}">
                  <a16:creationId xmlns:a16="http://schemas.microsoft.com/office/drawing/2014/main" id="{63A9B156-FE5D-56EB-FA49-401E504A6283}"/>
                </a:ext>
              </a:extLst>
            </p:cNvPr>
            <p:cNvSpPr txBox="1"/>
            <p:nvPr/>
          </p:nvSpPr>
          <p:spPr>
            <a:xfrm rot="20775164">
              <a:off x="5687409" y="795994"/>
              <a:ext cx="1045535" cy="382772"/>
            </a:xfrm>
            <a:prstGeom prst="rect">
              <a:avLst/>
            </a:prstGeom>
            <a:noFill/>
          </p:spPr>
          <p:txBody>
            <a:bodyPr wrap="square" rtlCol="0">
              <a:spAutoFit/>
            </a:bodyPr>
            <a:lstStyle/>
            <a:p>
              <a:pPr algn="ctr"/>
              <a:r>
                <a:rPr lang="tr-TR" b="1" dirty="0">
                  <a:solidFill>
                    <a:schemeClr val="bg1"/>
                  </a:solidFill>
                </a:rPr>
                <a:t>Örnek</a:t>
              </a:r>
            </a:p>
          </p:txBody>
        </p:sp>
        <p:sp>
          <p:nvSpPr>
            <p:cNvPr id="10" name="Metin kutusu 9">
              <a:extLst>
                <a:ext uri="{FF2B5EF4-FFF2-40B4-BE49-F238E27FC236}">
                  <a16:creationId xmlns:a16="http://schemas.microsoft.com/office/drawing/2014/main" id="{6A49BFD9-3CEF-4353-8C90-F496F08F85B3}"/>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Hadis</a:t>
              </a:r>
            </a:p>
          </p:txBody>
        </p:sp>
      </p:grpSp>
      <p:sp>
        <p:nvSpPr>
          <p:cNvPr id="14" name="Metin kutusu 13">
            <a:extLst>
              <a:ext uri="{FF2B5EF4-FFF2-40B4-BE49-F238E27FC236}">
                <a16:creationId xmlns:a16="http://schemas.microsoft.com/office/drawing/2014/main" id="{54E18D72-D49A-1B1D-0EB5-E626C776B181}"/>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sp>
        <p:nvSpPr>
          <p:cNvPr id="15" name="Metin kutusu 14">
            <a:extLst>
              <a:ext uri="{FF2B5EF4-FFF2-40B4-BE49-F238E27FC236}">
                <a16:creationId xmlns:a16="http://schemas.microsoft.com/office/drawing/2014/main" id="{E6075B38-B44B-B0D9-45F1-9FC799CF7CC3}"/>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4" name="Metin kutusu 3">
            <a:extLst>
              <a:ext uri="{FF2B5EF4-FFF2-40B4-BE49-F238E27FC236}">
                <a16:creationId xmlns:a16="http://schemas.microsoft.com/office/drawing/2014/main" id="{EC077BAA-3C88-4642-18F2-BF65D46137E8}"/>
              </a:ext>
            </a:extLst>
          </p:cNvPr>
          <p:cNvSpPr txBox="1"/>
          <p:nvPr/>
        </p:nvSpPr>
        <p:spPr>
          <a:xfrm>
            <a:off x="665871" y="1863384"/>
            <a:ext cx="10860258" cy="2862322"/>
          </a:xfrm>
          <a:prstGeom prst="rect">
            <a:avLst/>
          </a:prstGeom>
          <a:noFill/>
        </p:spPr>
        <p:txBody>
          <a:bodyPr wrap="square" rtlCol="0">
            <a:spAutoFit/>
          </a:bodyPr>
          <a:lstStyle/>
          <a:p>
            <a:pPr algn="ctr">
              <a:spcAft>
                <a:spcPts val="600"/>
              </a:spcAft>
            </a:pPr>
            <a:r>
              <a:rPr lang="tr-TR" sz="3600" dirty="0">
                <a:solidFill>
                  <a:srgbClr val="000000"/>
                </a:solidFill>
                <a:latin typeface="Arial" panose="020B0604020202020204" pitchFamily="34" charset="0"/>
                <a:cs typeface="Arial" panose="020B0604020202020204" pitchFamily="34" charset="0"/>
              </a:rPr>
              <a:t>“Allah’a ve ahiret gününe iman eden kişi misafirine ikram etsin. Allah’a ve ahiret gününe iman eden kişi komşusunu rahatsız etmesin, Allah’a ve ahiret gününe iman eden kişi ya hayır söylesin ya da sussun.”</a:t>
            </a:r>
          </a:p>
        </p:txBody>
      </p:sp>
      <p:sp>
        <p:nvSpPr>
          <p:cNvPr id="7" name="Metin kutusu 6">
            <a:extLst>
              <a:ext uri="{FF2B5EF4-FFF2-40B4-BE49-F238E27FC236}">
                <a16:creationId xmlns:a16="http://schemas.microsoft.com/office/drawing/2014/main" id="{E63D2FD7-7113-9533-2560-3C816432B6D6}"/>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8" name="Metin kutusu 7">
            <a:extLst>
              <a:ext uri="{FF2B5EF4-FFF2-40B4-BE49-F238E27FC236}">
                <a16:creationId xmlns:a16="http://schemas.microsoft.com/office/drawing/2014/main" id="{1F9CAC9B-B90D-2948-7C27-DB38C824CC99}"/>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pic>
        <p:nvPicPr>
          <p:cNvPr id="5" name="Resim 4" descr="grafik, yazı tipi, grafik tasarım, logo içeren bir resim&#10;&#10;Açıklama otomatik olarak oluşturuldu">
            <a:extLst>
              <a:ext uri="{FF2B5EF4-FFF2-40B4-BE49-F238E27FC236}">
                <a16:creationId xmlns:a16="http://schemas.microsoft.com/office/drawing/2014/main" id="{6C8EA2B4-4D89-2034-FCED-3B0C5BC6AB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5992" y="4728245"/>
            <a:ext cx="1700016" cy="1525345"/>
          </a:xfrm>
          <a:prstGeom prst="rect">
            <a:avLst/>
          </a:prstGeom>
        </p:spPr>
      </p:pic>
    </p:spTree>
    <p:extLst>
      <p:ext uri="{BB962C8B-B14F-4D97-AF65-F5344CB8AC3E}">
        <p14:creationId xmlns:p14="http://schemas.microsoft.com/office/powerpoint/2010/main" val="90082220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ekran görüntüsü içeren bir resim&#10;&#10;Açıklama otomatik olarak oluşturuldu">
            <a:extLst>
              <a:ext uri="{FF2B5EF4-FFF2-40B4-BE49-F238E27FC236}">
                <a16:creationId xmlns:a16="http://schemas.microsoft.com/office/drawing/2014/main" id="{139181E2-46B6-5905-757E-C74ACBBE37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up 1">
            <a:extLst>
              <a:ext uri="{FF2B5EF4-FFF2-40B4-BE49-F238E27FC236}">
                <a16:creationId xmlns:a16="http://schemas.microsoft.com/office/drawing/2014/main" id="{5A0B8AA7-7A49-545D-EDD8-3E79AC308C2C}"/>
              </a:ext>
            </a:extLst>
          </p:cNvPr>
          <p:cNvGrpSpPr/>
          <p:nvPr/>
        </p:nvGrpSpPr>
        <p:grpSpPr>
          <a:xfrm>
            <a:off x="5279218" y="604410"/>
            <a:ext cx="1633564" cy="1127159"/>
            <a:chOff x="5279218" y="604410"/>
            <a:chExt cx="1633564" cy="1127159"/>
          </a:xfrm>
        </p:grpSpPr>
        <p:sp>
          <p:nvSpPr>
            <p:cNvPr id="3" name="Freeform 5">
              <a:extLst>
                <a:ext uri="{FF2B5EF4-FFF2-40B4-BE49-F238E27FC236}">
                  <a16:creationId xmlns:a16="http://schemas.microsoft.com/office/drawing/2014/main" id="{FB5AA4C0-E63E-A63D-2F8B-58EF1C5F1282}"/>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Metin kutusu 3">
              <a:extLst>
                <a:ext uri="{FF2B5EF4-FFF2-40B4-BE49-F238E27FC236}">
                  <a16:creationId xmlns:a16="http://schemas.microsoft.com/office/drawing/2014/main" id="{D3944F9E-E236-DD0B-781A-5C241E680564}"/>
                </a:ext>
              </a:extLst>
            </p:cNvPr>
            <p:cNvSpPr txBox="1"/>
            <p:nvPr/>
          </p:nvSpPr>
          <p:spPr>
            <a:xfrm rot="20775164">
              <a:off x="5687409" y="795994"/>
              <a:ext cx="1045535" cy="382772"/>
            </a:xfrm>
            <a:prstGeom prst="rect">
              <a:avLst/>
            </a:prstGeom>
            <a:noFill/>
          </p:spPr>
          <p:txBody>
            <a:bodyPr wrap="square" rtlCol="0">
              <a:spAutoFit/>
            </a:bodyPr>
            <a:lstStyle/>
            <a:p>
              <a:pPr algn="ctr"/>
              <a:r>
                <a:rPr lang="tr-TR" b="1" dirty="0">
                  <a:solidFill>
                    <a:schemeClr val="bg1"/>
                  </a:solidFill>
                </a:rPr>
                <a:t>Hadisin</a:t>
              </a:r>
            </a:p>
          </p:txBody>
        </p:sp>
        <p:sp>
          <p:nvSpPr>
            <p:cNvPr id="8" name="Metin kutusu 7">
              <a:extLst>
                <a:ext uri="{FF2B5EF4-FFF2-40B4-BE49-F238E27FC236}">
                  <a16:creationId xmlns:a16="http://schemas.microsoft.com/office/drawing/2014/main" id="{4BFF1847-978A-22CF-9DAF-25C67FF1ADC8}"/>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Yorumu</a:t>
              </a:r>
            </a:p>
          </p:txBody>
        </p:sp>
      </p:grpSp>
      <p:sp>
        <p:nvSpPr>
          <p:cNvPr id="10" name="Metin kutusu 9">
            <a:extLst>
              <a:ext uri="{FF2B5EF4-FFF2-40B4-BE49-F238E27FC236}">
                <a16:creationId xmlns:a16="http://schemas.microsoft.com/office/drawing/2014/main" id="{E0F4C6CD-3565-587C-33FC-FBCC957C5886}"/>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sp>
        <p:nvSpPr>
          <p:cNvPr id="11" name="Metin kutusu 10">
            <a:extLst>
              <a:ext uri="{FF2B5EF4-FFF2-40B4-BE49-F238E27FC236}">
                <a16:creationId xmlns:a16="http://schemas.microsoft.com/office/drawing/2014/main" id="{2A9E42DD-D5D3-6301-1C01-C9A73F9E573A}"/>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6" name="Metin kutusu 5">
            <a:extLst>
              <a:ext uri="{FF2B5EF4-FFF2-40B4-BE49-F238E27FC236}">
                <a16:creationId xmlns:a16="http://schemas.microsoft.com/office/drawing/2014/main" id="{00E7DCF8-7013-714B-2D63-D79F7EAA42B1}"/>
              </a:ext>
            </a:extLst>
          </p:cNvPr>
          <p:cNvSpPr txBox="1"/>
          <p:nvPr/>
        </p:nvSpPr>
        <p:spPr>
          <a:xfrm>
            <a:off x="773405" y="1919653"/>
            <a:ext cx="9496009" cy="1200329"/>
          </a:xfrm>
          <a:prstGeom prst="rect">
            <a:avLst/>
          </a:prstGeom>
          <a:noFill/>
        </p:spPr>
        <p:txBody>
          <a:bodyPr wrap="square" rtlCol="0">
            <a:spAutoFit/>
          </a:bodyPr>
          <a:lstStyle/>
          <a:p>
            <a:pPr>
              <a:spcAft>
                <a:spcPts val="600"/>
              </a:spcAft>
            </a:pPr>
            <a:r>
              <a:rPr lang="tr-TR" sz="3600" dirty="0">
                <a:solidFill>
                  <a:srgbClr val="000000"/>
                </a:solidFill>
                <a:latin typeface="Arial" panose="020B0604020202020204" pitchFamily="34" charset="0"/>
                <a:cs typeface="Arial" panose="020B0604020202020204" pitchFamily="34" charset="0"/>
              </a:rPr>
              <a:t>• Ahiret inancı insanlar arası ilişkileri şekillendirir.</a:t>
            </a:r>
          </a:p>
        </p:txBody>
      </p:sp>
      <p:sp>
        <p:nvSpPr>
          <p:cNvPr id="7" name="Metin kutusu 6">
            <a:extLst>
              <a:ext uri="{FF2B5EF4-FFF2-40B4-BE49-F238E27FC236}">
                <a16:creationId xmlns:a16="http://schemas.microsoft.com/office/drawing/2014/main" id="{BF169FC7-3008-9605-4CE4-564481044260}"/>
              </a:ext>
            </a:extLst>
          </p:cNvPr>
          <p:cNvSpPr txBox="1"/>
          <p:nvPr/>
        </p:nvSpPr>
        <p:spPr>
          <a:xfrm>
            <a:off x="773403" y="3493362"/>
            <a:ext cx="9847705" cy="1200329"/>
          </a:xfrm>
          <a:prstGeom prst="rect">
            <a:avLst/>
          </a:prstGeom>
          <a:noFill/>
        </p:spPr>
        <p:txBody>
          <a:bodyPr wrap="square" rtlCol="0">
            <a:spAutoFit/>
          </a:bodyPr>
          <a:lstStyle/>
          <a:p>
            <a:pPr>
              <a:spcAft>
                <a:spcPts val="600"/>
              </a:spcAft>
            </a:pPr>
            <a:r>
              <a:rPr lang="tr-TR" sz="3600" dirty="0">
                <a:solidFill>
                  <a:srgbClr val="000000"/>
                </a:solidFill>
                <a:latin typeface="Arial" panose="020B0604020202020204" pitchFamily="34" charset="0"/>
                <a:cs typeface="Arial" panose="020B0604020202020204" pitchFamily="34" charset="0"/>
              </a:rPr>
              <a:t>• Ahiret bilinci taşıyan kimse olumlu davranışlar sergilemelidir.</a:t>
            </a:r>
          </a:p>
        </p:txBody>
      </p:sp>
      <p:sp>
        <p:nvSpPr>
          <p:cNvPr id="16" name="Metin kutusu 15">
            <a:extLst>
              <a:ext uri="{FF2B5EF4-FFF2-40B4-BE49-F238E27FC236}">
                <a16:creationId xmlns:a16="http://schemas.microsoft.com/office/drawing/2014/main" id="{6C404497-5C27-D8F5-9C3F-E89823A82E9A}"/>
              </a:ext>
            </a:extLst>
          </p:cNvPr>
          <p:cNvSpPr txBox="1"/>
          <p:nvPr/>
        </p:nvSpPr>
        <p:spPr>
          <a:xfrm>
            <a:off x="773405" y="4985254"/>
            <a:ext cx="9496009" cy="1200329"/>
          </a:xfrm>
          <a:prstGeom prst="rect">
            <a:avLst/>
          </a:prstGeom>
          <a:noFill/>
        </p:spPr>
        <p:txBody>
          <a:bodyPr wrap="square" rtlCol="0">
            <a:spAutoFit/>
          </a:bodyPr>
          <a:lstStyle/>
          <a:p>
            <a:pPr>
              <a:spcAft>
                <a:spcPts val="600"/>
              </a:spcAft>
            </a:pPr>
            <a:r>
              <a:rPr lang="tr-TR" sz="3600" dirty="0">
                <a:solidFill>
                  <a:srgbClr val="000000"/>
                </a:solidFill>
                <a:latin typeface="Arial" panose="020B0604020202020204" pitchFamily="34" charset="0"/>
                <a:cs typeface="Arial" panose="020B0604020202020204" pitchFamily="34" charset="0"/>
              </a:rPr>
              <a:t>• Doğru sözlü ve paylaşımcı olmak inançlı bir insanın gereğidir. </a:t>
            </a:r>
          </a:p>
        </p:txBody>
      </p:sp>
      <p:sp>
        <p:nvSpPr>
          <p:cNvPr id="12" name="Metin kutusu 11">
            <a:extLst>
              <a:ext uri="{FF2B5EF4-FFF2-40B4-BE49-F238E27FC236}">
                <a16:creationId xmlns:a16="http://schemas.microsoft.com/office/drawing/2014/main" id="{0781C45A-F7F9-D544-FA01-660E401FF576}"/>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3" name="Metin kutusu 12">
            <a:extLst>
              <a:ext uri="{FF2B5EF4-FFF2-40B4-BE49-F238E27FC236}">
                <a16:creationId xmlns:a16="http://schemas.microsoft.com/office/drawing/2014/main" id="{965739BA-6D37-4CA3-DCEA-63BBB9532D22}"/>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30770210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additive="base">
                                        <p:cTn id="19"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descr="ekran görüntüsü içeren bir resim&#10;&#10;Açıklama otomatik olarak oluşturuldu">
            <a:extLst>
              <a:ext uri="{FF2B5EF4-FFF2-40B4-BE49-F238E27FC236}">
                <a16:creationId xmlns:a16="http://schemas.microsoft.com/office/drawing/2014/main" id="{4911B8F9-5E74-1110-7364-6A9BB0E524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Metin kutusu 6">
            <a:extLst>
              <a:ext uri="{FF2B5EF4-FFF2-40B4-BE49-F238E27FC236}">
                <a16:creationId xmlns:a16="http://schemas.microsoft.com/office/drawing/2014/main" id="{7C208274-1B06-8052-AE21-A9E5342730B6}"/>
              </a:ext>
            </a:extLst>
          </p:cNvPr>
          <p:cNvSpPr txBox="1"/>
          <p:nvPr/>
        </p:nvSpPr>
        <p:spPr>
          <a:xfrm>
            <a:off x="1580271" y="3112678"/>
            <a:ext cx="9031459" cy="2554545"/>
          </a:xfrm>
          <a:prstGeom prst="rect">
            <a:avLst/>
          </a:prstGeom>
          <a:noFill/>
        </p:spPr>
        <p:txBody>
          <a:bodyPr wrap="square" rtlCol="0">
            <a:spAutoFit/>
          </a:bodyPr>
          <a:lstStyle/>
          <a:p>
            <a:pPr marL="3175" algn="ctr">
              <a:lnSpc>
                <a:spcPct val="80000"/>
              </a:lnSpc>
            </a:pPr>
            <a:r>
              <a:rPr lang="tr-TR" sz="4000" dirty="0">
                <a:latin typeface="Arial" panose="020B0604020202020204" pitchFamily="34" charset="0"/>
                <a:cs typeface="Arial" panose="020B0604020202020204" pitchFamily="34" charset="0"/>
              </a:rPr>
              <a:t>Yeniden dirilişe inanan bir insan, Allah’ın (c.c.) istediklerini yerine getirip yasakladıklarından kaçınarak </a:t>
            </a:r>
            <a:r>
              <a:rPr lang="tr-TR" sz="4000" dirty="0">
                <a:solidFill>
                  <a:srgbClr val="FF0000"/>
                </a:solidFill>
                <a:latin typeface="Arial" panose="020B0604020202020204" pitchFamily="34" charset="0"/>
                <a:cs typeface="Arial" panose="020B0604020202020204" pitchFamily="34" charset="0"/>
              </a:rPr>
              <a:t>Allah</a:t>
            </a:r>
            <a:r>
              <a:rPr lang="tr-TR" sz="4000" dirty="0">
                <a:latin typeface="Arial" panose="020B0604020202020204" pitchFamily="34" charset="0"/>
                <a:cs typeface="Arial" panose="020B0604020202020204" pitchFamily="34" charset="0"/>
              </a:rPr>
              <a:t>’ın (c.c.) </a:t>
            </a:r>
            <a:r>
              <a:rPr lang="tr-TR" sz="4000" dirty="0">
                <a:solidFill>
                  <a:srgbClr val="FF0000"/>
                </a:solidFill>
                <a:latin typeface="Arial" panose="020B0604020202020204" pitchFamily="34" charset="0"/>
                <a:cs typeface="Arial" panose="020B0604020202020204" pitchFamily="34" charset="0"/>
              </a:rPr>
              <a:t>rızası</a:t>
            </a:r>
            <a:r>
              <a:rPr lang="tr-TR" sz="4000" dirty="0">
                <a:latin typeface="Arial" panose="020B0604020202020204" pitchFamily="34" charset="0"/>
                <a:cs typeface="Arial" panose="020B0604020202020204" pitchFamily="34" charset="0"/>
              </a:rPr>
              <a:t>nı kazanmak ve iyi bir insan olmak için uğraşır.</a:t>
            </a:r>
          </a:p>
        </p:txBody>
      </p:sp>
      <p:sp>
        <p:nvSpPr>
          <p:cNvPr id="2" name="Metin kutusu 1">
            <a:extLst>
              <a:ext uri="{FF2B5EF4-FFF2-40B4-BE49-F238E27FC236}">
                <a16:creationId xmlns:a16="http://schemas.microsoft.com/office/drawing/2014/main" id="{370688F3-4542-18C0-E209-002C4BE1674A}"/>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sp>
        <p:nvSpPr>
          <p:cNvPr id="3" name="Metin kutusu 2">
            <a:extLst>
              <a:ext uri="{FF2B5EF4-FFF2-40B4-BE49-F238E27FC236}">
                <a16:creationId xmlns:a16="http://schemas.microsoft.com/office/drawing/2014/main" id="{9D8B54A7-FA20-03B8-30A5-A448AC4BFCF9}"/>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8" name="Freeform 11">
            <a:extLst>
              <a:ext uri="{FF2B5EF4-FFF2-40B4-BE49-F238E27FC236}">
                <a16:creationId xmlns:a16="http://schemas.microsoft.com/office/drawing/2014/main" id="{6241C744-1088-789E-9494-4C44777C06CB}"/>
              </a:ext>
            </a:extLst>
          </p:cNvPr>
          <p:cNvSpPr/>
          <p:nvPr/>
        </p:nvSpPr>
        <p:spPr>
          <a:xfrm>
            <a:off x="4482650" y="543962"/>
            <a:ext cx="3226700" cy="2024754"/>
          </a:xfrm>
          <a:custGeom>
            <a:avLst/>
            <a:gdLst/>
            <a:ahLst/>
            <a:cxnLst/>
            <a:rect l="l" t="t" r="r" b="b"/>
            <a:pathLst>
              <a:path w="4312488" h="2706086">
                <a:moveTo>
                  <a:pt x="0" y="0"/>
                </a:moveTo>
                <a:lnTo>
                  <a:pt x="4312488" y="0"/>
                </a:lnTo>
                <a:lnTo>
                  <a:pt x="4312488" y="2706087"/>
                </a:lnTo>
                <a:lnTo>
                  <a:pt x="0" y="27060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Metin kutusu 3">
            <a:extLst>
              <a:ext uri="{FF2B5EF4-FFF2-40B4-BE49-F238E27FC236}">
                <a16:creationId xmlns:a16="http://schemas.microsoft.com/office/drawing/2014/main" id="{C5489B3E-B36A-AF81-7971-8BCB0B5BB6F8}"/>
              </a:ext>
            </a:extLst>
          </p:cNvPr>
          <p:cNvSpPr txBox="1"/>
          <p:nvPr/>
        </p:nvSpPr>
        <p:spPr>
          <a:xfrm>
            <a:off x="4866862" y="1347667"/>
            <a:ext cx="2458276" cy="461665"/>
          </a:xfrm>
          <a:prstGeom prst="rect">
            <a:avLst/>
          </a:prstGeom>
          <a:noFill/>
        </p:spPr>
        <p:txBody>
          <a:bodyPr wrap="square" rtlCol="0">
            <a:spAutoFit/>
          </a:bodyPr>
          <a:lstStyle/>
          <a:p>
            <a:pPr algn="ctr"/>
            <a:r>
              <a:rPr lang="tr-TR" sz="2400" b="1" dirty="0">
                <a:latin typeface="Arial" panose="020B0604020202020204" pitchFamily="34" charset="0"/>
              </a:rPr>
              <a:t>NOT EDELİM</a:t>
            </a:r>
          </a:p>
        </p:txBody>
      </p:sp>
      <p:sp>
        <p:nvSpPr>
          <p:cNvPr id="11" name="Metin kutusu 10">
            <a:extLst>
              <a:ext uri="{FF2B5EF4-FFF2-40B4-BE49-F238E27FC236}">
                <a16:creationId xmlns:a16="http://schemas.microsoft.com/office/drawing/2014/main" id="{04DB7112-FADE-8C85-5F4D-3DF2E7E13C8E}"/>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2" name="Metin kutusu 11">
            <a:extLst>
              <a:ext uri="{FF2B5EF4-FFF2-40B4-BE49-F238E27FC236}">
                <a16:creationId xmlns:a16="http://schemas.microsoft.com/office/drawing/2014/main" id="{EDA8B193-0870-A7B4-20DF-C4BF0D050099}"/>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31250784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ekran görüntüsü içeren bir resim&#10;&#10;Açıklama otomatik olarak oluşturuldu">
            <a:extLst>
              <a:ext uri="{FF2B5EF4-FFF2-40B4-BE49-F238E27FC236}">
                <a16:creationId xmlns:a16="http://schemas.microsoft.com/office/drawing/2014/main" id="{82995DAA-9639-EEF2-3AAB-E0505A25A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60BE4624-72E8-73DE-7015-0EB536F11B18}"/>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sp>
        <p:nvSpPr>
          <p:cNvPr id="3" name="Metin kutusu 2">
            <a:extLst>
              <a:ext uri="{FF2B5EF4-FFF2-40B4-BE49-F238E27FC236}">
                <a16:creationId xmlns:a16="http://schemas.microsoft.com/office/drawing/2014/main" id="{D8D76468-A8F6-E1A2-0486-4AA2B6CC82F4}"/>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8" name="Freeform 6">
            <a:extLst>
              <a:ext uri="{FF2B5EF4-FFF2-40B4-BE49-F238E27FC236}">
                <a16:creationId xmlns:a16="http://schemas.microsoft.com/office/drawing/2014/main" id="{6DBDADDD-0839-F42A-2B7B-180974BF969A}"/>
              </a:ext>
            </a:extLst>
          </p:cNvPr>
          <p:cNvSpPr/>
          <p:nvPr/>
        </p:nvSpPr>
        <p:spPr>
          <a:xfrm>
            <a:off x="651485" y="5540856"/>
            <a:ext cx="628676" cy="543019"/>
          </a:xfrm>
          <a:custGeom>
            <a:avLst/>
            <a:gdLst/>
            <a:ahLst/>
            <a:cxnLst/>
            <a:rect l="l" t="t" r="r" b="b"/>
            <a:pathLst>
              <a:path w="959891" h="829106">
                <a:moveTo>
                  <a:pt x="0" y="0"/>
                </a:moveTo>
                <a:lnTo>
                  <a:pt x="959892" y="0"/>
                </a:lnTo>
                <a:lnTo>
                  <a:pt x="959892" y="829107"/>
                </a:lnTo>
                <a:lnTo>
                  <a:pt x="0" y="8291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Metin kutusu 3">
            <a:extLst>
              <a:ext uri="{FF2B5EF4-FFF2-40B4-BE49-F238E27FC236}">
                <a16:creationId xmlns:a16="http://schemas.microsoft.com/office/drawing/2014/main" id="{02937D2B-1695-48C2-ACCC-F64B5CB74DAA}"/>
              </a:ext>
            </a:extLst>
          </p:cNvPr>
          <p:cNvSpPr txBox="1"/>
          <p:nvPr/>
        </p:nvSpPr>
        <p:spPr>
          <a:xfrm>
            <a:off x="773405" y="971149"/>
            <a:ext cx="10958823" cy="5109091"/>
          </a:xfrm>
          <a:prstGeom prst="rect">
            <a:avLst/>
          </a:prstGeom>
          <a:noFill/>
        </p:spPr>
        <p:txBody>
          <a:bodyPr wrap="square" rtlCol="0">
            <a:spAutoFit/>
          </a:bodyPr>
          <a:lstStyle/>
          <a:p>
            <a:pPr>
              <a:spcAft>
                <a:spcPts val="600"/>
              </a:spcAft>
            </a:pPr>
            <a:r>
              <a:rPr lang="en-US" sz="2200" dirty="0">
                <a:solidFill>
                  <a:srgbClr val="000000"/>
                </a:solidFill>
                <a:latin typeface="Arial" panose="020B0604020202020204" pitchFamily="34" charset="0"/>
                <a:cs typeface="Arial" panose="020B0604020202020204" pitchFamily="34" charset="0"/>
              </a:rPr>
              <a:t>“Ey </a:t>
            </a:r>
            <a:r>
              <a:rPr lang="en-US" sz="2200" dirty="0" err="1">
                <a:solidFill>
                  <a:srgbClr val="000000"/>
                </a:solidFill>
                <a:latin typeface="Arial" panose="020B0604020202020204" pitchFamily="34" charset="0"/>
                <a:cs typeface="Arial" panose="020B0604020202020204" pitchFamily="34" charset="0"/>
              </a:rPr>
              <a:t>insanlar</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Dünya</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geçici</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ev</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ahiret</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ise</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kalıcı</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yurttur</a:t>
            </a:r>
            <a:r>
              <a:rPr lang="en-US" sz="2200" dirty="0">
                <a:solidFill>
                  <a:srgbClr val="000000"/>
                </a:solidFill>
                <a:latin typeface="Arial" panose="020B0604020202020204" pitchFamily="34" charset="0"/>
                <a:cs typeface="Arial" panose="020B0604020202020204" pitchFamily="34" charset="0"/>
              </a:rPr>
              <a:t>.</a:t>
            </a:r>
            <a:r>
              <a:rPr lang="tr-TR"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Geçici</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evinizden</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kalıcı</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yurdunuza</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azık</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alın</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Bedeniniz</a:t>
            </a:r>
            <a:r>
              <a:rPr lang="tr-TR"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dünyadan</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çıkmadan</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önce</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kalbinizi</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dünyadan</a:t>
            </a:r>
            <a:r>
              <a:rPr lang="tr-TR"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çıkarın</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Dünyada</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imtihan</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ediliyorsunuz</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Oysa</a:t>
            </a:r>
            <a:r>
              <a:rPr lang="tr-TR"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dünyadan</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başka</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bir</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yer</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için</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yaratıldınız</a:t>
            </a:r>
            <a:r>
              <a:rPr lang="en-US" sz="2200" dirty="0">
                <a:solidFill>
                  <a:srgbClr val="000000"/>
                </a:solidFill>
                <a:latin typeface="Arial" panose="020B0604020202020204" pitchFamily="34" charset="0"/>
                <a:cs typeface="Arial" panose="020B0604020202020204" pitchFamily="34" charset="0"/>
              </a:rPr>
              <a:t>. Bir </a:t>
            </a:r>
            <a:r>
              <a:rPr lang="en-US" sz="2200" dirty="0" err="1">
                <a:solidFill>
                  <a:srgbClr val="000000"/>
                </a:solidFill>
                <a:latin typeface="Arial" panose="020B0604020202020204" pitchFamily="34" charset="0"/>
                <a:cs typeface="Arial" panose="020B0604020202020204" pitchFamily="34" charset="0"/>
              </a:rPr>
              <a:t>kimse</a:t>
            </a:r>
            <a:r>
              <a:rPr lang="tr-TR"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öldüğünde</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insanlar</a:t>
            </a:r>
            <a:r>
              <a:rPr lang="en-US" sz="2200" dirty="0">
                <a:solidFill>
                  <a:srgbClr val="000000"/>
                </a:solidFill>
                <a:latin typeface="Arial" panose="020B0604020202020204" pitchFamily="34" charset="0"/>
                <a:cs typeface="Arial" panose="020B0604020202020204" pitchFamily="34" charset="0"/>
              </a:rPr>
              <a:t>; ‘Ne </a:t>
            </a:r>
            <a:r>
              <a:rPr lang="en-US" sz="2200" dirty="0" err="1">
                <a:solidFill>
                  <a:srgbClr val="000000"/>
                </a:solidFill>
                <a:latin typeface="Arial" panose="020B0604020202020204" pitchFamily="34" charset="0"/>
                <a:cs typeface="Arial" panose="020B0604020202020204" pitchFamily="34" charset="0"/>
              </a:rPr>
              <a:t>miras</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bıraktı</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derler</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Melekler</a:t>
            </a:r>
            <a:r>
              <a:rPr lang="tr-TR"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ise</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Ahirete</a:t>
            </a:r>
            <a:r>
              <a:rPr lang="en-US" sz="2200" dirty="0">
                <a:solidFill>
                  <a:srgbClr val="000000"/>
                </a:solidFill>
                <a:latin typeface="Arial" panose="020B0604020202020204" pitchFamily="34" charset="0"/>
                <a:cs typeface="Arial" panose="020B0604020202020204" pitchFamily="34" charset="0"/>
              </a:rPr>
              <a:t> ne </a:t>
            </a:r>
            <a:r>
              <a:rPr lang="en-US" sz="2200" dirty="0" err="1">
                <a:solidFill>
                  <a:srgbClr val="000000"/>
                </a:solidFill>
                <a:latin typeface="Arial" panose="020B0604020202020204" pitchFamily="34" charset="0"/>
                <a:cs typeface="Arial" panose="020B0604020202020204" pitchFamily="34" charset="0"/>
              </a:rPr>
              <a:t>gönderdi</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diye</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sorarlar</a:t>
            </a:r>
            <a:r>
              <a:rPr lang="en-US" sz="2200" dirty="0">
                <a:solidFill>
                  <a:srgbClr val="000000"/>
                </a:solidFill>
                <a:latin typeface="Arial" panose="020B0604020202020204" pitchFamily="34" charset="0"/>
                <a:cs typeface="Arial" panose="020B0604020202020204" pitchFamily="34" charset="0"/>
              </a:rPr>
              <a:t>.’’</a:t>
            </a:r>
          </a:p>
          <a:p>
            <a:pPr algn="r">
              <a:spcAft>
                <a:spcPts val="600"/>
              </a:spcAft>
            </a:pPr>
            <a:r>
              <a:rPr lang="en-US" sz="2200" dirty="0">
                <a:solidFill>
                  <a:srgbClr val="000000"/>
                </a:solidFill>
                <a:latin typeface="Arial" panose="020B0604020202020204" pitchFamily="34" charset="0"/>
                <a:cs typeface="Arial" panose="020B0604020202020204" pitchFamily="34" charset="0"/>
              </a:rPr>
              <a:t>(Hz. Ali)</a:t>
            </a:r>
          </a:p>
          <a:p>
            <a:pPr>
              <a:spcAft>
                <a:spcPts val="600"/>
              </a:spcAft>
            </a:pPr>
            <a:r>
              <a:rPr lang="en-US" sz="2200" b="1" dirty="0">
                <a:solidFill>
                  <a:srgbClr val="000000"/>
                </a:solidFill>
                <a:latin typeface="Arial" panose="020B0604020202020204" pitchFamily="34" charset="0"/>
                <a:cs typeface="Arial" panose="020B0604020202020204" pitchFamily="34" charset="0"/>
              </a:rPr>
              <a:t>Hz. </a:t>
            </a:r>
            <a:r>
              <a:rPr lang="en-US" sz="2200" b="1" dirty="0" err="1">
                <a:solidFill>
                  <a:srgbClr val="000000"/>
                </a:solidFill>
                <a:latin typeface="Arial" panose="020B0604020202020204" pitchFamily="34" charset="0"/>
                <a:cs typeface="Arial" panose="020B0604020202020204" pitchFamily="34" charset="0"/>
              </a:rPr>
              <a:t>Ali’nin</a:t>
            </a:r>
            <a:r>
              <a:rPr lang="en-US" sz="2200" b="1" dirty="0">
                <a:solidFill>
                  <a:srgbClr val="000000"/>
                </a:solidFill>
                <a:latin typeface="Arial" panose="020B0604020202020204" pitchFamily="34" charset="0"/>
                <a:cs typeface="Arial" panose="020B0604020202020204" pitchFamily="34" charset="0"/>
              </a:rPr>
              <a:t> </a:t>
            </a:r>
            <a:r>
              <a:rPr lang="en-US" sz="2200" b="1" dirty="0" err="1">
                <a:solidFill>
                  <a:srgbClr val="000000"/>
                </a:solidFill>
                <a:latin typeface="Arial" panose="020B0604020202020204" pitchFamily="34" charset="0"/>
                <a:cs typeface="Arial" panose="020B0604020202020204" pitchFamily="34" charset="0"/>
              </a:rPr>
              <a:t>bu</a:t>
            </a:r>
            <a:r>
              <a:rPr lang="en-US" sz="2200" b="1" dirty="0">
                <a:solidFill>
                  <a:srgbClr val="000000"/>
                </a:solidFill>
                <a:latin typeface="Arial" panose="020B0604020202020204" pitchFamily="34" charset="0"/>
                <a:cs typeface="Arial" panose="020B0604020202020204" pitchFamily="34" charset="0"/>
              </a:rPr>
              <a:t> </a:t>
            </a:r>
            <a:r>
              <a:rPr lang="en-US" sz="2200" b="1" dirty="0" err="1">
                <a:solidFill>
                  <a:srgbClr val="000000"/>
                </a:solidFill>
                <a:latin typeface="Arial" panose="020B0604020202020204" pitchFamily="34" charset="0"/>
                <a:cs typeface="Arial" panose="020B0604020202020204" pitchFamily="34" charset="0"/>
              </a:rPr>
              <a:t>sözünden</a:t>
            </a:r>
            <a:r>
              <a:rPr lang="en-US" sz="2200" b="1" dirty="0">
                <a:solidFill>
                  <a:srgbClr val="000000"/>
                </a:solidFill>
                <a:latin typeface="Arial" panose="020B0604020202020204" pitchFamily="34" charset="0"/>
                <a:cs typeface="Arial" panose="020B0604020202020204" pitchFamily="34" charset="0"/>
              </a:rPr>
              <a:t>;</a:t>
            </a:r>
          </a:p>
          <a:p>
            <a:pPr>
              <a:spcAft>
                <a:spcPts val="600"/>
              </a:spcAft>
            </a:pPr>
            <a:r>
              <a:rPr lang="en-US" sz="2200" dirty="0">
                <a:solidFill>
                  <a:srgbClr val="000000"/>
                </a:solidFill>
                <a:latin typeface="Arial" panose="020B0604020202020204" pitchFamily="34" charset="0"/>
                <a:cs typeface="Arial" panose="020B0604020202020204" pitchFamily="34" charset="0"/>
              </a:rPr>
              <a:t>I. </a:t>
            </a:r>
            <a:r>
              <a:rPr lang="tr-TR"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Dünya</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hayatı</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geçici</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ahiret</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hayatı</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ise</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sonsuzdur</a:t>
            </a:r>
            <a:r>
              <a:rPr lang="en-US" sz="2200" dirty="0">
                <a:solidFill>
                  <a:srgbClr val="000000"/>
                </a:solidFill>
                <a:latin typeface="Arial" panose="020B0604020202020204" pitchFamily="34" charset="0"/>
                <a:cs typeface="Arial" panose="020B0604020202020204" pitchFamily="34" charset="0"/>
              </a:rPr>
              <a:t>.</a:t>
            </a:r>
          </a:p>
          <a:p>
            <a:pPr>
              <a:spcAft>
                <a:spcPts val="600"/>
              </a:spcAft>
            </a:pPr>
            <a:r>
              <a:rPr lang="en-US" sz="2200" dirty="0">
                <a:solidFill>
                  <a:srgbClr val="000000"/>
                </a:solidFill>
                <a:latin typeface="Arial" panose="020B0604020202020204" pitchFamily="34" charset="0"/>
                <a:cs typeface="Arial" panose="020B0604020202020204" pitchFamily="34" charset="0"/>
              </a:rPr>
              <a:t>II. </a:t>
            </a:r>
            <a:r>
              <a:rPr lang="tr-TR" sz="2200" dirty="0">
                <a:solidFill>
                  <a:srgbClr val="000000"/>
                </a:solidFill>
                <a:latin typeface="Arial" panose="020B0604020202020204" pitchFamily="34" charset="0"/>
                <a:cs typeface="Arial" panose="020B0604020202020204" pitchFamily="34" charset="0"/>
              </a:rPr>
              <a:t> </a:t>
            </a:r>
            <a:r>
              <a:rPr lang="en-US" sz="2200" dirty="0">
                <a:solidFill>
                  <a:srgbClr val="000000"/>
                </a:solidFill>
                <a:latin typeface="Arial" panose="020B0604020202020204" pitchFamily="34" charset="0"/>
                <a:cs typeface="Arial" panose="020B0604020202020204" pitchFamily="34" charset="0"/>
              </a:rPr>
              <a:t>Allah (c.c.) </a:t>
            </a:r>
            <a:r>
              <a:rPr lang="en-US" sz="2200" dirty="0" err="1">
                <a:solidFill>
                  <a:srgbClr val="000000"/>
                </a:solidFill>
                <a:latin typeface="Arial" panose="020B0604020202020204" pitchFamily="34" charset="0"/>
                <a:cs typeface="Arial" panose="020B0604020202020204" pitchFamily="34" charset="0"/>
              </a:rPr>
              <a:t>adalet</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sahibidir</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ahirette</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hiç</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kimseye</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haksızlık</a:t>
            </a:r>
            <a:r>
              <a:rPr lang="tr-TR"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yapmaz</a:t>
            </a:r>
            <a:r>
              <a:rPr lang="en-US" sz="2200" dirty="0">
                <a:solidFill>
                  <a:srgbClr val="000000"/>
                </a:solidFill>
                <a:latin typeface="Arial" panose="020B0604020202020204" pitchFamily="34" charset="0"/>
                <a:cs typeface="Arial" panose="020B0604020202020204" pitchFamily="34" charset="0"/>
              </a:rPr>
              <a:t>.</a:t>
            </a:r>
          </a:p>
          <a:p>
            <a:pPr>
              <a:spcAft>
                <a:spcPts val="600"/>
              </a:spcAft>
            </a:pPr>
            <a:r>
              <a:rPr lang="en-US" sz="2200" dirty="0">
                <a:solidFill>
                  <a:srgbClr val="000000"/>
                </a:solidFill>
                <a:latin typeface="Arial" panose="020B0604020202020204" pitchFamily="34" charset="0"/>
                <a:cs typeface="Arial" panose="020B0604020202020204" pitchFamily="34" charset="0"/>
              </a:rPr>
              <a:t>III. </a:t>
            </a:r>
            <a:r>
              <a:rPr lang="en-US" sz="2200" dirty="0" err="1">
                <a:solidFill>
                  <a:srgbClr val="000000"/>
                </a:solidFill>
                <a:latin typeface="Arial" panose="020B0604020202020204" pitchFamily="34" charset="0"/>
                <a:cs typeface="Arial" panose="020B0604020202020204" pitchFamily="34" charset="0"/>
              </a:rPr>
              <a:t>İnsanlar</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bu</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dünyada</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yaptıklarının</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karşılığını</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ahirette</a:t>
            </a:r>
            <a:r>
              <a:rPr lang="tr-TR"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alacaktır</a:t>
            </a:r>
            <a:r>
              <a:rPr lang="en-US" sz="2200" dirty="0">
                <a:solidFill>
                  <a:srgbClr val="000000"/>
                </a:solidFill>
                <a:latin typeface="Arial" panose="020B0604020202020204" pitchFamily="34" charset="0"/>
                <a:cs typeface="Arial" panose="020B0604020202020204" pitchFamily="34" charset="0"/>
              </a:rPr>
              <a:t>.</a:t>
            </a:r>
          </a:p>
          <a:p>
            <a:pPr>
              <a:spcAft>
                <a:spcPts val="600"/>
              </a:spcAft>
            </a:pPr>
            <a:r>
              <a:rPr lang="en-US" sz="2200" b="1" dirty="0" err="1">
                <a:solidFill>
                  <a:srgbClr val="000000"/>
                </a:solidFill>
                <a:latin typeface="Arial" panose="020B0604020202020204" pitchFamily="34" charset="0"/>
                <a:cs typeface="Arial" panose="020B0604020202020204" pitchFamily="34" charset="0"/>
              </a:rPr>
              <a:t>yargılarından</a:t>
            </a:r>
            <a:r>
              <a:rPr lang="en-US" sz="2200" b="1" dirty="0">
                <a:solidFill>
                  <a:srgbClr val="000000"/>
                </a:solidFill>
                <a:latin typeface="Arial" panose="020B0604020202020204" pitchFamily="34" charset="0"/>
                <a:cs typeface="Arial" panose="020B0604020202020204" pitchFamily="34" charset="0"/>
              </a:rPr>
              <a:t> </a:t>
            </a:r>
            <a:r>
              <a:rPr lang="en-US" sz="2200" b="1" dirty="0" err="1">
                <a:solidFill>
                  <a:srgbClr val="000000"/>
                </a:solidFill>
                <a:latin typeface="Arial" panose="020B0604020202020204" pitchFamily="34" charset="0"/>
                <a:cs typeface="Arial" panose="020B0604020202020204" pitchFamily="34" charset="0"/>
              </a:rPr>
              <a:t>hangilerine</a:t>
            </a:r>
            <a:r>
              <a:rPr lang="en-US" sz="2200" b="1" dirty="0">
                <a:solidFill>
                  <a:srgbClr val="000000"/>
                </a:solidFill>
                <a:latin typeface="Arial" panose="020B0604020202020204" pitchFamily="34" charset="0"/>
                <a:cs typeface="Arial" panose="020B0604020202020204" pitchFamily="34" charset="0"/>
              </a:rPr>
              <a:t> </a:t>
            </a:r>
            <a:r>
              <a:rPr lang="en-US" sz="2200" b="1" dirty="0" err="1">
                <a:solidFill>
                  <a:srgbClr val="000000"/>
                </a:solidFill>
                <a:latin typeface="Arial" panose="020B0604020202020204" pitchFamily="34" charset="0"/>
                <a:cs typeface="Arial" panose="020B0604020202020204" pitchFamily="34" charset="0"/>
              </a:rPr>
              <a:t>ulaşılır</a:t>
            </a:r>
            <a:r>
              <a:rPr lang="en-US" sz="2200" b="1" dirty="0">
                <a:solidFill>
                  <a:srgbClr val="000000"/>
                </a:solidFill>
                <a:latin typeface="Arial" panose="020B0604020202020204" pitchFamily="34" charset="0"/>
                <a:cs typeface="Arial" panose="020B0604020202020204" pitchFamily="34" charset="0"/>
              </a:rPr>
              <a:t>?</a:t>
            </a:r>
          </a:p>
          <a:p>
            <a:pPr>
              <a:spcAft>
                <a:spcPts val="600"/>
              </a:spcAft>
            </a:pPr>
            <a:r>
              <a:rPr lang="en-US" sz="2200" dirty="0">
                <a:solidFill>
                  <a:srgbClr val="000000"/>
                </a:solidFill>
                <a:latin typeface="Arial" panose="020B0604020202020204" pitchFamily="34" charset="0"/>
                <a:cs typeface="Arial" panose="020B0604020202020204" pitchFamily="34" charset="0"/>
              </a:rPr>
              <a:t>A) </a:t>
            </a:r>
            <a:r>
              <a:rPr lang="en-US" sz="2200" dirty="0" err="1">
                <a:solidFill>
                  <a:srgbClr val="000000"/>
                </a:solidFill>
                <a:latin typeface="Arial" panose="020B0604020202020204" pitchFamily="34" charset="0"/>
                <a:cs typeface="Arial" panose="020B0604020202020204" pitchFamily="34" charset="0"/>
              </a:rPr>
              <a:t>Yalnız</a:t>
            </a:r>
            <a:r>
              <a:rPr lang="en-US" sz="2200" dirty="0">
                <a:solidFill>
                  <a:srgbClr val="000000"/>
                </a:solidFill>
                <a:latin typeface="Arial" panose="020B0604020202020204" pitchFamily="34" charset="0"/>
                <a:cs typeface="Arial" panose="020B0604020202020204" pitchFamily="34" charset="0"/>
              </a:rPr>
              <a:t> III </a:t>
            </a:r>
            <a:r>
              <a:rPr lang="tr-TR" sz="2200" dirty="0">
                <a:solidFill>
                  <a:srgbClr val="000000"/>
                </a:solidFill>
                <a:latin typeface="Arial" panose="020B0604020202020204" pitchFamily="34" charset="0"/>
                <a:cs typeface="Arial" panose="020B0604020202020204" pitchFamily="34" charset="0"/>
              </a:rPr>
              <a:t>					</a:t>
            </a:r>
            <a:r>
              <a:rPr lang="en-US" sz="2200" dirty="0">
                <a:solidFill>
                  <a:srgbClr val="000000"/>
                </a:solidFill>
                <a:latin typeface="Arial" panose="020B0604020202020204" pitchFamily="34" charset="0"/>
                <a:cs typeface="Arial" panose="020B0604020202020204" pitchFamily="34" charset="0"/>
              </a:rPr>
              <a:t>B) I </a:t>
            </a:r>
            <a:r>
              <a:rPr lang="en-US" sz="2200" dirty="0" err="1">
                <a:solidFill>
                  <a:srgbClr val="000000"/>
                </a:solidFill>
                <a:latin typeface="Arial" panose="020B0604020202020204" pitchFamily="34" charset="0"/>
                <a:cs typeface="Arial" panose="020B0604020202020204" pitchFamily="34" charset="0"/>
              </a:rPr>
              <a:t>ve</a:t>
            </a:r>
            <a:r>
              <a:rPr lang="en-US" sz="2200" dirty="0">
                <a:solidFill>
                  <a:srgbClr val="000000"/>
                </a:solidFill>
                <a:latin typeface="Arial" panose="020B0604020202020204" pitchFamily="34" charset="0"/>
                <a:cs typeface="Arial" panose="020B0604020202020204" pitchFamily="34" charset="0"/>
              </a:rPr>
              <a:t> II</a:t>
            </a:r>
          </a:p>
          <a:p>
            <a:pPr>
              <a:spcAft>
                <a:spcPts val="600"/>
              </a:spcAft>
            </a:pPr>
            <a:r>
              <a:rPr lang="en-US" sz="2200" dirty="0">
                <a:solidFill>
                  <a:srgbClr val="000000"/>
                </a:solidFill>
                <a:latin typeface="Arial" panose="020B0604020202020204" pitchFamily="34" charset="0"/>
                <a:cs typeface="Arial" panose="020B0604020202020204" pitchFamily="34" charset="0"/>
              </a:rPr>
              <a:t>C) I </a:t>
            </a:r>
            <a:r>
              <a:rPr lang="en-US" sz="2200" dirty="0" err="1">
                <a:solidFill>
                  <a:srgbClr val="000000"/>
                </a:solidFill>
                <a:latin typeface="Arial" panose="020B0604020202020204" pitchFamily="34" charset="0"/>
                <a:cs typeface="Arial" panose="020B0604020202020204" pitchFamily="34" charset="0"/>
              </a:rPr>
              <a:t>ve</a:t>
            </a:r>
            <a:r>
              <a:rPr lang="en-US" sz="2200" dirty="0">
                <a:solidFill>
                  <a:srgbClr val="000000"/>
                </a:solidFill>
                <a:latin typeface="Arial" panose="020B0604020202020204" pitchFamily="34" charset="0"/>
                <a:cs typeface="Arial" panose="020B0604020202020204" pitchFamily="34" charset="0"/>
              </a:rPr>
              <a:t> III </a:t>
            </a:r>
            <a:r>
              <a:rPr lang="tr-TR" sz="2200" dirty="0">
                <a:solidFill>
                  <a:srgbClr val="000000"/>
                </a:solidFill>
                <a:latin typeface="Arial" panose="020B0604020202020204" pitchFamily="34" charset="0"/>
                <a:cs typeface="Arial" panose="020B0604020202020204" pitchFamily="34" charset="0"/>
              </a:rPr>
              <a:t>					</a:t>
            </a:r>
            <a:r>
              <a:rPr lang="en-US" sz="2200" dirty="0">
                <a:solidFill>
                  <a:srgbClr val="000000"/>
                </a:solidFill>
                <a:latin typeface="Arial" panose="020B0604020202020204" pitchFamily="34" charset="0"/>
                <a:cs typeface="Arial" panose="020B0604020202020204" pitchFamily="34" charset="0"/>
              </a:rPr>
              <a:t>D) I, II </a:t>
            </a:r>
            <a:r>
              <a:rPr lang="en-US" sz="2200" dirty="0" err="1">
                <a:solidFill>
                  <a:srgbClr val="000000"/>
                </a:solidFill>
                <a:latin typeface="Arial" panose="020B0604020202020204" pitchFamily="34" charset="0"/>
                <a:cs typeface="Arial" panose="020B0604020202020204" pitchFamily="34" charset="0"/>
              </a:rPr>
              <a:t>ve</a:t>
            </a:r>
            <a:r>
              <a:rPr lang="en-US" sz="2200" dirty="0">
                <a:solidFill>
                  <a:srgbClr val="000000"/>
                </a:solidFill>
                <a:latin typeface="Arial" panose="020B0604020202020204" pitchFamily="34" charset="0"/>
                <a:cs typeface="Arial" panose="020B0604020202020204" pitchFamily="34" charset="0"/>
              </a:rPr>
              <a:t> III</a:t>
            </a:r>
          </a:p>
        </p:txBody>
      </p:sp>
      <p:sp>
        <p:nvSpPr>
          <p:cNvPr id="10" name="Metin kutusu 9">
            <a:extLst>
              <a:ext uri="{FF2B5EF4-FFF2-40B4-BE49-F238E27FC236}">
                <a16:creationId xmlns:a16="http://schemas.microsoft.com/office/drawing/2014/main" id="{731B0A57-377A-8CE4-718A-B2AABA20A073}"/>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1" name="Metin kutusu 10">
            <a:extLst>
              <a:ext uri="{FF2B5EF4-FFF2-40B4-BE49-F238E27FC236}">
                <a16:creationId xmlns:a16="http://schemas.microsoft.com/office/drawing/2014/main" id="{3CA9712B-AABE-220A-0353-742D2CEB40F4}"/>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
        <p:nvSpPr>
          <p:cNvPr id="7" name="Metin kutusu 4">
            <a:extLst>
              <a:ext uri="{FF2B5EF4-FFF2-40B4-BE49-F238E27FC236}">
                <a16:creationId xmlns:a16="http://schemas.microsoft.com/office/drawing/2014/main" id="{B2611840-BF22-70F3-E1C0-B24B3FD60EB1}"/>
              </a:ext>
            </a:extLst>
          </p:cNvPr>
          <p:cNvSpPr txBox="1"/>
          <p:nvPr/>
        </p:nvSpPr>
        <p:spPr>
          <a:xfrm>
            <a:off x="0" y="570046"/>
            <a:ext cx="5261317" cy="369332"/>
          </a:xfrm>
          <a:prstGeom prst="rect">
            <a:avLst/>
          </a:prstGeom>
          <a:solidFill>
            <a:srgbClr val="FFFF00"/>
          </a:solid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b="1" dirty="0">
                <a:latin typeface="Arial" panose="020B0604020202020204" pitchFamily="34" charset="0"/>
                <a:cs typeface="Arial" panose="020B0604020202020204" pitchFamily="34" charset="0"/>
              </a:rPr>
              <a:t>Bumerang</a:t>
            </a:r>
            <a:r>
              <a:rPr lang="tr-TR" sz="1800" dirty="0">
                <a:latin typeface="Arial" panose="020B0604020202020204" pitchFamily="34" charset="0"/>
                <a:cs typeface="Arial" panose="020B0604020202020204" pitchFamily="34" charset="0"/>
              </a:rPr>
              <a:t> / 1. Ünite / Kavratan Testler 5 / Soru 2</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04077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ekran görüntüsü içeren bir resim&#10;&#10;Açıklama otomatik olarak oluşturuldu">
            <a:extLst>
              <a:ext uri="{FF2B5EF4-FFF2-40B4-BE49-F238E27FC236}">
                <a16:creationId xmlns:a16="http://schemas.microsoft.com/office/drawing/2014/main" id="{82995DAA-9639-EEF2-3AAB-E0505A25A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60BE4624-72E8-73DE-7015-0EB536F11B18}"/>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sp>
        <p:nvSpPr>
          <p:cNvPr id="3" name="Metin kutusu 2">
            <a:extLst>
              <a:ext uri="{FF2B5EF4-FFF2-40B4-BE49-F238E27FC236}">
                <a16:creationId xmlns:a16="http://schemas.microsoft.com/office/drawing/2014/main" id="{D8D76468-A8F6-E1A2-0486-4AA2B6CC82F4}"/>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8" name="Freeform 6">
            <a:extLst>
              <a:ext uri="{FF2B5EF4-FFF2-40B4-BE49-F238E27FC236}">
                <a16:creationId xmlns:a16="http://schemas.microsoft.com/office/drawing/2014/main" id="{6DBDADDD-0839-F42A-2B7B-180974BF969A}"/>
              </a:ext>
            </a:extLst>
          </p:cNvPr>
          <p:cNvSpPr/>
          <p:nvPr/>
        </p:nvSpPr>
        <p:spPr>
          <a:xfrm>
            <a:off x="650800" y="4159920"/>
            <a:ext cx="628676" cy="543019"/>
          </a:xfrm>
          <a:custGeom>
            <a:avLst/>
            <a:gdLst/>
            <a:ahLst/>
            <a:cxnLst/>
            <a:rect l="l" t="t" r="r" b="b"/>
            <a:pathLst>
              <a:path w="959891" h="829106">
                <a:moveTo>
                  <a:pt x="0" y="0"/>
                </a:moveTo>
                <a:lnTo>
                  <a:pt x="959892" y="0"/>
                </a:lnTo>
                <a:lnTo>
                  <a:pt x="959892" y="829107"/>
                </a:lnTo>
                <a:lnTo>
                  <a:pt x="0" y="8291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Metin kutusu 3">
            <a:extLst>
              <a:ext uri="{FF2B5EF4-FFF2-40B4-BE49-F238E27FC236}">
                <a16:creationId xmlns:a16="http://schemas.microsoft.com/office/drawing/2014/main" id="{02937D2B-1695-48C2-ACCC-F64B5CB74DAA}"/>
              </a:ext>
            </a:extLst>
          </p:cNvPr>
          <p:cNvSpPr txBox="1"/>
          <p:nvPr/>
        </p:nvSpPr>
        <p:spPr>
          <a:xfrm>
            <a:off x="773405" y="971149"/>
            <a:ext cx="10958823" cy="5355312"/>
          </a:xfrm>
          <a:prstGeom prst="rect">
            <a:avLst/>
          </a:prstGeom>
          <a:noFill/>
        </p:spPr>
        <p:txBody>
          <a:bodyPr wrap="square" rtlCol="0">
            <a:spAutoFit/>
          </a:bodyPr>
          <a:lstStyle/>
          <a:p>
            <a:pPr>
              <a:spcAft>
                <a:spcPts val="600"/>
              </a:spcAft>
            </a:pPr>
            <a:r>
              <a:rPr lang="en-US" sz="2400" dirty="0">
                <a:solidFill>
                  <a:srgbClr val="000000"/>
                </a:solidFill>
                <a:latin typeface="Arial" panose="020B0604020202020204" pitchFamily="34" charset="0"/>
                <a:cs typeface="Arial" panose="020B0604020202020204" pitchFamily="34" charset="0"/>
              </a:rPr>
              <a:t>“</a:t>
            </a:r>
            <a:r>
              <a:rPr lang="en-US" sz="2400" dirty="0" err="1">
                <a:solidFill>
                  <a:srgbClr val="000000"/>
                </a:solidFill>
                <a:latin typeface="Arial" panose="020B0604020202020204" pitchFamily="34" charset="0"/>
                <a:cs typeface="Arial" panose="020B0604020202020204" pitchFamily="34" charset="0"/>
              </a:rPr>
              <a:t>Yoksa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kötülük</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işleyenler</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ölümlerinde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ve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sağlıklarında</a:t>
            </a:r>
            <a:r>
              <a:rPr lang="tr-TR"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kendilerini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inanıp</a:t>
            </a:r>
            <a:r>
              <a:rPr lang="en-US" sz="2400" dirty="0">
                <a:solidFill>
                  <a:srgbClr val="000000"/>
                </a:solidFill>
                <a:latin typeface="Arial" panose="020B0604020202020204" pitchFamily="34" charset="0"/>
                <a:cs typeface="Arial" panose="020B0604020202020204" pitchFamily="34" charset="0"/>
              </a:rPr>
              <a:t> iyi </a:t>
            </a:r>
            <a:r>
              <a:rPr lang="en-US" sz="2400" dirty="0" err="1">
                <a:solidFill>
                  <a:srgbClr val="000000"/>
                </a:solidFill>
                <a:latin typeface="Arial" panose="020B0604020202020204" pitchFamily="34" charset="0"/>
                <a:cs typeface="Arial" panose="020B0604020202020204" pitchFamily="34" charset="0"/>
              </a:rPr>
              <a:t>ameller</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işleyen</a:t>
            </a:r>
            <a:r>
              <a:rPr lang="tr-TR"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kimseler</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ile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bir</a:t>
            </a:r>
            <a:r>
              <a:rPr lang="en-US" sz="2400" dirty="0">
                <a:solidFill>
                  <a:srgbClr val="000000"/>
                </a:solidFill>
                <a:latin typeface="Arial" panose="020B0604020202020204" pitchFamily="34" charset="0"/>
                <a:cs typeface="Arial" panose="020B0604020202020204" pitchFamily="34" charset="0"/>
              </a:rPr>
              <a:t> mi </a:t>
            </a:r>
            <a:r>
              <a:rPr lang="en-US" sz="2400" dirty="0" err="1">
                <a:solidFill>
                  <a:srgbClr val="000000"/>
                </a:solidFill>
                <a:latin typeface="Arial" panose="020B0604020202020204" pitchFamily="34" charset="0"/>
                <a:cs typeface="Arial" panose="020B0604020202020204" pitchFamily="34" charset="0"/>
              </a:rPr>
              <a:t>tutacağımızı</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sandılar</a:t>
            </a:r>
            <a:r>
              <a:rPr lang="en-US" sz="2400" dirty="0">
                <a:solidFill>
                  <a:srgbClr val="000000"/>
                </a:solidFill>
                <a:latin typeface="Arial" panose="020B0604020202020204" pitchFamily="34" charset="0"/>
                <a:cs typeface="Arial" panose="020B0604020202020204" pitchFamily="34" charset="0"/>
              </a:rPr>
              <a:t>? Ne</a:t>
            </a:r>
            <a:r>
              <a:rPr lang="tr-TR"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kötü</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hüküm</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veriyorlar</a:t>
            </a:r>
            <a:r>
              <a:rPr lang="en-US" sz="2400" dirty="0">
                <a:solidFill>
                  <a:srgbClr val="000000"/>
                </a:solidFill>
                <a:latin typeface="Arial" panose="020B0604020202020204" pitchFamily="34" charset="0"/>
                <a:cs typeface="Arial" panose="020B0604020202020204" pitchFamily="34" charset="0"/>
              </a:rPr>
              <a:t>! Allah </a:t>
            </a:r>
            <a:r>
              <a:rPr lang="en-US" sz="2400" dirty="0" err="1">
                <a:solidFill>
                  <a:srgbClr val="000000"/>
                </a:solidFill>
                <a:latin typeface="Arial" panose="020B0604020202020204" pitchFamily="34" charset="0"/>
                <a:cs typeface="Arial" panose="020B0604020202020204" pitchFamily="34" charset="0"/>
              </a:rPr>
              <a:t>gökleri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ve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yeri</a:t>
            </a:r>
            <a:r>
              <a:rPr lang="en-US" sz="2400" dirty="0">
                <a:solidFill>
                  <a:srgbClr val="000000"/>
                </a:solidFill>
                <a:latin typeface="Arial" panose="020B0604020202020204" pitchFamily="34" charset="0"/>
                <a:cs typeface="Arial" panose="020B0604020202020204" pitchFamily="34" charset="0"/>
              </a:rPr>
              <a:t>,</a:t>
            </a:r>
            <a:r>
              <a:rPr lang="tr-TR"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hak</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ve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hikmete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uygun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olarak</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herkese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kazandığının</a:t>
            </a:r>
            <a:r>
              <a:rPr lang="tr-TR"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karşılığı</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verilsin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diye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yaratmıştır</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Onlara</a:t>
            </a:r>
            <a:r>
              <a:rPr lang="tr-TR"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zulmedilmez</a:t>
            </a:r>
            <a:r>
              <a:rPr lang="en-US" sz="2400" dirty="0">
                <a:solidFill>
                  <a:srgbClr val="000000"/>
                </a:solidFill>
                <a:latin typeface="Arial" panose="020B0604020202020204" pitchFamily="34" charset="0"/>
                <a:cs typeface="Arial" panose="020B0604020202020204" pitchFamily="34" charset="0"/>
              </a:rPr>
              <a:t>.”</a:t>
            </a:r>
          </a:p>
          <a:p>
            <a:pPr algn="r">
              <a:spcAft>
                <a:spcPts val="600"/>
              </a:spcAft>
            </a:pPr>
            <a:r>
              <a:rPr lang="en-US" sz="2400" dirty="0">
                <a:solidFill>
                  <a:srgbClr val="000000"/>
                </a:solidFill>
                <a:latin typeface="Arial" panose="020B0604020202020204" pitchFamily="34" charset="0"/>
                <a:cs typeface="Arial" panose="020B0604020202020204" pitchFamily="34" charset="0"/>
              </a:rPr>
              <a:t>(</a:t>
            </a:r>
            <a:r>
              <a:rPr lang="en-US" sz="2400" dirty="0" err="1">
                <a:solidFill>
                  <a:srgbClr val="000000"/>
                </a:solidFill>
                <a:latin typeface="Arial" panose="020B0604020202020204" pitchFamily="34" charset="0"/>
                <a:cs typeface="Arial" panose="020B0604020202020204" pitchFamily="34" charset="0"/>
              </a:rPr>
              <a:t>Câsiye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suresi</a:t>
            </a:r>
            <a:r>
              <a:rPr lang="en-US" sz="2400" dirty="0">
                <a:solidFill>
                  <a:srgbClr val="000000"/>
                </a:solidFill>
                <a:latin typeface="Arial" panose="020B0604020202020204" pitchFamily="34" charset="0"/>
                <a:cs typeface="Arial" panose="020B0604020202020204" pitchFamily="34" charset="0"/>
              </a:rPr>
              <a:t>, 21-22. </a:t>
            </a:r>
            <a:r>
              <a:rPr lang="en-US" sz="2400" dirty="0" err="1">
                <a:solidFill>
                  <a:srgbClr val="000000"/>
                </a:solidFill>
                <a:latin typeface="Arial" panose="020B0604020202020204" pitchFamily="34" charset="0"/>
                <a:cs typeface="Arial" panose="020B0604020202020204" pitchFamily="34" charset="0"/>
              </a:rPr>
              <a:t>ayetler</a:t>
            </a:r>
            <a:r>
              <a:rPr lang="en-US" sz="2400" dirty="0">
                <a:solidFill>
                  <a:srgbClr val="000000"/>
                </a:solidFill>
                <a:latin typeface="Arial" panose="020B0604020202020204" pitchFamily="34" charset="0"/>
                <a:cs typeface="Arial" panose="020B0604020202020204" pitchFamily="34" charset="0"/>
              </a:rPr>
              <a:t>)</a:t>
            </a:r>
            <a:endParaRPr lang="tr-TR" sz="2400" dirty="0">
              <a:solidFill>
                <a:srgbClr val="000000"/>
              </a:solidFill>
              <a:latin typeface="Arial" panose="020B0604020202020204" pitchFamily="34" charset="0"/>
              <a:cs typeface="Arial" panose="020B0604020202020204" pitchFamily="34" charset="0"/>
            </a:endParaRPr>
          </a:p>
          <a:p>
            <a:pPr>
              <a:spcAft>
                <a:spcPts val="600"/>
              </a:spcAft>
            </a:pPr>
            <a:r>
              <a:rPr lang="en-US" sz="2400" b="1" dirty="0">
                <a:solidFill>
                  <a:srgbClr val="000000"/>
                </a:solidFill>
                <a:latin typeface="Arial" panose="020B0604020202020204" pitchFamily="34" charset="0"/>
                <a:cs typeface="Arial" panose="020B0604020202020204" pitchFamily="34" charset="0"/>
              </a:rPr>
              <a:t>Bu </a:t>
            </a:r>
            <a:r>
              <a:rPr lang="en-US" sz="2400" b="1" dirty="0" err="1">
                <a:solidFill>
                  <a:srgbClr val="000000"/>
                </a:solidFill>
                <a:latin typeface="Arial" panose="020B0604020202020204" pitchFamily="34" charset="0"/>
                <a:cs typeface="Arial" panose="020B0604020202020204" pitchFamily="34" charset="0"/>
              </a:rPr>
              <a:t>ayetten</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aşağıdakilerden</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hangisi</a:t>
            </a:r>
            <a:r>
              <a:rPr lang="en-US" sz="2400" b="1" dirty="0">
                <a:solidFill>
                  <a:srgbClr val="000000"/>
                </a:solidFill>
                <a:latin typeface="Arial" panose="020B0604020202020204" pitchFamily="34" charset="0"/>
                <a:cs typeface="Arial" panose="020B0604020202020204" pitchFamily="34" charset="0"/>
              </a:rPr>
              <a:t> </a:t>
            </a:r>
            <a:r>
              <a:rPr lang="en-US" sz="2400" b="1" u="sng" dirty="0" err="1">
                <a:solidFill>
                  <a:srgbClr val="000000"/>
                </a:solidFill>
                <a:latin typeface="Arial" panose="020B0604020202020204" pitchFamily="34" charset="0"/>
                <a:cs typeface="Arial" panose="020B0604020202020204" pitchFamily="34" charset="0"/>
              </a:rPr>
              <a:t>çıkarılamaz</a:t>
            </a:r>
            <a:r>
              <a:rPr lang="en-US" sz="2400" b="1" dirty="0">
                <a:solidFill>
                  <a:srgbClr val="000000"/>
                </a:solidFill>
                <a:latin typeface="Arial" panose="020B0604020202020204" pitchFamily="34" charset="0"/>
                <a:cs typeface="Arial" panose="020B0604020202020204" pitchFamily="34" charset="0"/>
              </a:rPr>
              <a:t>?</a:t>
            </a:r>
          </a:p>
          <a:p>
            <a:pPr>
              <a:spcAft>
                <a:spcPts val="600"/>
              </a:spcAft>
            </a:pPr>
            <a:r>
              <a:rPr lang="en-US" sz="2400" dirty="0">
                <a:solidFill>
                  <a:srgbClr val="000000"/>
                </a:solidFill>
                <a:latin typeface="Arial" panose="020B0604020202020204" pitchFamily="34" charset="0"/>
                <a:cs typeface="Arial" panose="020B0604020202020204" pitchFamily="34" charset="0"/>
              </a:rPr>
              <a:t>A) </a:t>
            </a:r>
            <a:r>
              <a:rPr lang="en-US" sz="2400" dirty="0" err="1">
                <a:solidFill>
                  <a:srgbClr val="000000"/>
                </a:solidFill>
                <a:latin typeface="Arial" panose="020B0604020202020204" pitchFamily="34" charset="0"/>
                <a:cs typeface="Arial" panose="020B0604020202020204" pitchFamily="34" charset="0"/>
              </a:rPr>
              <a:t>Allah’ın</a:t>
            </a:r>
            <a:r>
              <a:rPr lang="en-US" sz="2400" dirty="0">
                <a:solidFill>
                  <a:srgbClr val="000000"/>
                </a:solidFill>
                <a:latin typeface="Arial" panose="020B0604020202020204" pitchFamily="34" charset="0"/>
                <a:cs typeface="Arial" panose="020B0604020202020204" pitchFamily="34" charset="0"/>
              </a:rPr>
              <a:t> (c.c.), </a:t>
            </a:r>
            <a:r>
              <a:rPr lang="en-US" sz="2400" dirty="0" err="1">
                <a:solidFill>
                  <a:srgbClr val="000000"/>
                </a:solidFill>
                <a:latin typeface="Arial" panose="020B0604020202020204" pitchFamily="34" charset="0"/>
                <a:cs typeface="Arial" panose="020B0604020202020204" pitchFamily="34" charset="0"/>
              </a:rPr>
              <a:t>hiç</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kimsenin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yaptığını</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yanına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bırakmaması</a:t>
            </a:r>
            <a:r>
              <a:rPr lang="tr-TR" sz="2400" dirty="0">
                <a:solidFill>
                  <a:srgbClr val="000000"/>
                </a:solidFill>
                <a:latin typeface="Arial" panose="020B0604020202020204" pitchFamily="34" charset="0"/>
                <a:cs typeface="Arial" panose="020B0604020202020204" pitchFamily="34" charset="0"/>
              </a:rPr>
              <a:t> </a:t>
            </a:r>
            <a:r>
              <a:rPr lang="en-US" sz="2400" dirty="0">
                <a:solidFill>
                  <a:srgbClr val="000000"/>
                </a:solidFill>
                <a:latin typeface="Arial" panose="020B0604020202020204" pitchFamily="34" charset="0"/>
                <a:cs typeface="Arial" panose="020B0604020202020204" pitchFamily="34" charset="0"/>
              </a:rPr>
              <a:t>da </a:t>
            </a:r>
            <a:r>
              <a:rPr lang="en-US" sz="2400" dirty="0" err="1">
                <a:solidFill>
                  <a:srgbClr val="000000"/>
                </a:solidFill>
                <a:latin typeface="Arial" panose="020B0604020202020204" pitchFamily="34" charset="0"/>
                <a:cs typeface="Arial" panose="020B0604020202020204" pitchFamily="34" charset="0"/>
              </a:rPr>
              <a:t>adaletli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oluşunun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gereğidir</a:t>
            </a:r>
            <a:r>
              <a:rPr lang="en-US" sz="2400" dirty="0">
                <a:solidFill>
                  <a:srgbClr val="000000"/>
                </a:solidFill>
                <a:latin typeface="Arial" panose="020B0604020202020204" pitchFamily="34" charset="0"/>
                <a:cs typeface="Arial" panose="020B0604020202020204" pitchFamily="34" charset="0"/>
              </a:rPr>
              <a:t>.</a:t>
            </a:r>
          </a:p>
          <a:p>
            <a:pPr>
              <a:spcAft>
                <a:spcPts val="600"/>
              </a:spcAft>
            </a:pPr>
            <a:r>
              <a:rPr lang="en-US" sz="2400" dirty="0">
                <a:solidFill>
                  <a:srgbClr val="000000"/>
                </a:solidFill>
                <a:latin typeface="Arial" panose="020B0604020202020204" pitchFamily="34" charset="0"/>
                <a:cs typeface="Arial" panose="020B0604020202020204" pitchFamily="34" charset="0"/>
              </a:rPr>
              <a:t>B) Allah (c.c.), </a:t>
            </a:r>
            <a:r>
              <a:rPr lang="en-US" sz="2400" dirty="0" err="1">
                <a:solidFill>
                  <a:srgbClr val="000000"/>
                </a:solidFill>
                <a:latin typeface="Arial" panose="020B0604020202020204" pitchFamily="34" charset="0"/>
                <a:cs typeface="Arial" panose="020B0604020202020204" pitchFamily="34" charset="0"/>
              </a:rPr>
              <a:t>Kur’an’da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büyücülerin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insanlara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verebileceği</a:t>
            </a:r>
            <a:r>
              <a:rPr lang="tr-TR"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zarardan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kendisine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sığınılmasını</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istemiştir</a:t>
            </a:r>
            <a:r>
              <a:rPr lang="en-US" sz="2400" dirty="0">
                <a:solidFill>
                  <a:srgbClr val="000000"/>
                </a:solidFill>
                <a:latin typeface="Arial" panose="020B0604020202020204" pitchFamily="34" charset="0"/>
                <a:cs typeface="Arial" panose="020B0604020202020204" pitchFamily="34" charset="0"/>
              </a:rPr>
              <a:t>.</a:t>
            </a:r>
          </a:p>
          <a:p>
            <a:pPr>
              <a:spcAft>
                <a:spcPts val="600"/>
              </a:spcAft>
            </a:pPr>
            <a:r>
              <a:rPr lang="en-US" sz="2400" dirty="0">
                <a:solidFill>
                  <a:srgbClr val="000000"/>
                </a:solidFill>
                <a:latin typeface="Arial" panose="020B0604020202020204" pitchFamily="34" charset="0"/>
                <a:cs typeface="Arial" panose="020B0604020202020204" pitchFamily="34" charset="0"/>
              </a:rPr>
              <a:t>C) Allah (c.c.) </a:t>
            </a:r>
            <a:r>
              <a:rPr lang="en-US" sz="2400" dirty="0" err="1">
                <a:solidFill>
                  <a:srgbClr val="000000"/>
                </a:solidFill>
                <a:latin typeface="Arial" panose="020B0604020202020204" pitchFamily="34" charset="0"/>
                <a:cs typeface="Arial" panose="020B0604020202020204" pitchFamily="34" charset="0"/>
              </a:rPr>
              <a:t>iman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edip</a:t>
            </a:r>
            <a:r>
              <a:rPr lang="en-US" sz="2400" dirty="0">
                <a:solidFill>
                  <a:srgbClr val="000000"/>
                </a:solidFill>
                <a:latin typeface="Arial" panose="020B0604020202020204" pitchFamily="34" charset="0"/>
                <a:cs typeface="Arial" panose="020B0604020202020204" pitchFamily="34" charset="0"/>
              </a:rPr>
              <a:t> iyi </a:t>
            </a:r>
            <a:r>
              <a:rPr lang="en-US" sz="2400" dirty="0" err="1">
                <a:solidFill>
                  <a:srgbClr val="000000"/>
                </a:solidFill>
                <a:latin typeface="Arial" panose="020B0604020202020204" pitchFamily="34" charset="0"/>
                <a:cs typeface="Arial" panose="020B0604020202020204" pitchFamily="34" charset="0"/>
              </a:rPr>
              <a:t>işler</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yapanları</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ödüllendirdiği</a:t>
            </a:r>
            <a:r>
              <a:rPr lang="tr-TR"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gibi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kötülük</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yapanlara</a:t>
            </a:r>
            <a:r>
              <a:rPr lang="en-US" sz="2400" dirty="0">
                <a:solidFill>
                  <a:srgbClr val="000000"/>
                </a:solidFill>
                <a:latin typeface="Arial" panose="020B0604020202020204" pitchFamily="34" charset="0"/>
                <a:cs typeface="Arial" panose="020B0604020202020204" pitchFamily="34" charset="0"/>
              </a:rPr>
              <a:t> da </a:t>
            </a:r>
            <a:r>
              <a:rPr lang="en-US" sz="2400" dirty="0" err="1">
                <a:solidFill>
                  <a:srgbClr val="000000"/>
                </a:solidFill>
                <a:latin typeface="Arial" panose="020B0604020202020204" pitchFamily="34" charset="0"/>
                <a:cs typeface="Arial" panose="020B0604020202020204" pitchFamily="34" charset="0"/>
              </a:rPr>
              <a:t>yaptıklarının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cezasını</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verir</a:t>
            </a:r>
            <a:r>
              <a:rPr lang="en-US" sz="2400" dirty="0">
                <a:solidFill>
                  <a:srgbClr val="000000"/>
                </a:solidFill>
                <a:latin typeface="Arial" panose="020B0604020202020204" pitchFamily="34" charset="0"/>
                <a:cs typeface="Arial" panose="020B0604020202020204" pitchFamily="34" charset="0"/>
              </a:rPr>
              <a:t>.</a:t>
            </a:r>
          </a:p>
          <a:p>
            <a:pPr>
              <a:spcAft>
                <a:spcPts val="600"/>
              </a:spcAft>
            </a:pPr>
            <a:r>
              <a:rPr lang="en-US" sz="2400" dirty="0">
                <a:solidFill>
                  <a:srgbClr val="000000"/>
                </a:solidFill>
                <a:latin typeface="Arial" panose="020B0604020202020204" pitchFamily="34" charset="0"/>
                <a:cs typeface="Arial" panose="020B0604020202020204" pitchFamily="34" charset="0"/>
              </a:rPr>
              <a:t>D) Allah (c.c.) </a:t>
            </a:r>
            <a:r>
              <a:rPr lang="en-US" sz="2400" dirty="0" err="1">
                <a:solidFill>
                  <a:srgbClr val="000000"/>
                </a:solidFill>
                <a:latin typeface="Arial" panose="020B0604020202020204" pitchFamily="34" charset="0"/>
                <a:cs typeface="Arial" panose="020B0604020202020204" pitchFamily="34" charset="0"/>
              </a:rPr>
              <a:t>adalet</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sahibidir</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hiç</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kimseye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haksızlık</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yapmaz</a:t>
            </a:r>
            <a:r>
              <a:rPr lang="en-US" sz="2400" dirty="0">
                <a:solidFill>
                  <a:srgbClr val="000000"/>
                </a:solidFill>
                <a:latin typeface="Arial" panose="020B0604020202020204" pitchFamily="34" charset="0"/>
                <a:cs typeface="Arial" panose="020B0604020202020204" pitchFamily="34" charset="0"/>
              </a:rPr>
              <a:t>.</a:t>
            </a:r>
          </a:p>
        </p:txBody>
      </p:sp>
      <p:sp>
        <p:nvSpPr>
          <p:cNvPr id="10" name="Metin kutusu 9">
            <a:extLst>
              <a:ext uri="{FF2B5EF4-FFF2-40B4-BE49-F238E27FC236}">
                <a16:creationId xmlns:a16="http://schemas.microsoft.com/office/drawing/2014/main" id="{731B0A57-377A-8CE4-718A-B2AABA20A073}"/>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1" name="Metin kutusu 10">
            <a:extLst>
              <a:ext uri="{FF2B5EF4-FFF2-40B4-BE49-F238E27FC236}">
                <a16:creationId xmlns:a16="http://schemas.microsoft.com/office/drawing/2014/main" id="{3CA9712B-AABE-220A-0353-742D2CEB40F4}"/>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
        <p:nvSpPr>
          <p:cNvPr id="7" name="Metin kutusu 4">
            <a:extLst>
              <a:ext uri="{FF2B5EF4-FFF2-40B4-BE49-F238E27FC236}">
                <a16:creationId xmlns:a16="http://schemas.microsoft.com/office/drawing/2014/main" id="{24E3333D-3370-B18E-94D7-B2EDC8BEF862}"/>
              </a:ext>
            </a:extLst>
          </p:cNvPr>
          <p:cNvSpPr txBox="1"/>
          <p:nvPr/>
        </p:nvSpPr>
        <p:spPr>
          <a:xfrm>
            <a:off x="0" y="570046"/>
            <a:ext cx="5261317" cy="369332"/>
          </a:xfrm>
          <a:prstGeom prst="rect">
            <a:avLst/>
          </a:prstGeom>
          <a:solidFill>
            <a:srgbClr val="FFFF00"/>
          </a:solid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b="1" dirty="0">
                <a:latin typeface="Arial" panose="020B0604020202020204" pitchFamily="34" charset="0"/>
                <a:cs typeface="Arial" panose="020B0604020202020204" pitchFamily="34" charset="0"/>
              </a:rPr>
              <a:t>Bumerang</a:t>
            </a:r>
            <a:r>
              <a:rPr lang="tr-TR" sz="1800" dirty="0">
                <a:latin typeface="Arial" panose="020B0604020202020204" pitchFamily="34" charset="0"/>
                <a:cs typeface="Arial" panose="020B0604020202020204" pitchFamily="34" charset="0"/>
              </a:rPr>
              <a:t> / 1. Ünite / Kavratan Testler 5 / Soru </a:t>
            </a:r>
            <a:r>
              <a:rPr lang="tr-TR" dirty="0">
                <a:latin typeface="Arial" panose="020B0604020202020204" pitchFamily="34" charset="0"/>
                <a:cs typeface="Arial" panose="020B0604020202020204" pitchFamily="34" charset="0"/>
              </a:rPr>
              <a:t>3</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549193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6DBDADDD-0839-F42A-2B7B-180974BF969A}"/>
              </a:ext>
            </a:extLst>
          </p:cNvPr>
          <p:cNvSpPr/>
          <p:nvPr/>
        </p:nvSpPr>
        <p:spPr>
          <a:xfrm>
            <a:off x="6140274" y="5671102"/>
            <a:ext cx="628676" cy="543019"/>
          </a:xfrm>
          <a:custGeom>
            <a:avLst/>
            <a:gdLst/>
            <a:ahLst/>
            <a:cxnLst/>
            <a:rect l="l" t="t" r="r" b="b"/>
            <a:pathLst>
              <a:path w="959891" h="829106">
                <a:moveTo>
                  <a:pt x="0" y="0"/>
                </a:moveTo>
                <a:lnTo>
                  <a:pt x="959892" y="0"/>
                </a:lnTo>
                <a:lnTo>
                  <a:pt x="959892" y="829107"/>
                </a:lnTo>
                <a:lnTo>
                  <a:pt x="0" y="8291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4" name="Metin kutusu 3">
            <a:extLst>
              <a:ext uri="{FF2B5EF4-FFF2-40B4-BE49-F238E27FC236}">
                <a16:creationId xmlns:a16="http://schemas.microsoft.com/office/drawing/2014/main" id="{02937D2B-1695-48C2-ACCC-F64B5CB74DAA}"/>
              </a:ext>
            </a:extLst>
          </p:cNvPr>
          <p:cNvSpPr txBox="1"/>
          <p:nvPr/>
        </p:nvSpPr>
        <p:spPr>
          <a:xfrm>
            <a:off x="773405" y="971149"/>
            <a:ext cx="10958823" cy="5232202"/>
          </a:xfrm>
          <a:prstGeom prst="rect">
            <a:avLst/>
          </a:prstGeom>
          <a:noFill/>
        </p:spPr>
        <p:txBody>
          <a:bodyPr wrap="square" rtlCol="0">
            <a:spAutoFit/>
          </a:bodyPr>
          <a:lstStyle/>
          <a:p>
            <a:pPr>
              <a:spcAft>
                <a:spcPts val="600"/>
              </a:spcAft>
            </a:pPr>
            <a:r>
              <a:rPr lang="en-US" sz="2300" dirty="0">
                <a:solidFill>
                  <a:srgbClr val="000000"/>
                </a:solidFill>
                <a:latin typeface="Arial" panose="020B0604020202020204" pitchFamily="34" charset="0"/>
                <a:cs typeface="Arial" panose="020B0604020202020204" pitchFamily="34" charset="0"/>
              </a:rPr>
              <a:t>Allah (c.c.), </a:t>
            </a:r>
            <a:r>
              <a:rPr lang="en-US" sz="2300" dirty="0" err="1">
                <a:solidFill>
                  <a:srgbClr val="000000"/>
                </a:solidFill>
                <a:latin typeface="Arial" panose="020B0604020202020204" pitchFamily="34" charset="0"/>
                <a:cs typeface="Arial" panose="020B0604020202020204" pitchFamily="34" charset="0"/>
              </a:rPr>
              <a:t>hiç</a:t>
            </a:r>
            <a:r>
              <a:rPr lang="en-US" sz="2300" dirty="0">
                <a:solidFill>
                  <a:srgbClr val="000000"/>
                </a:solidFill>
                <a:latin typeface="Arial" panose="020B0604020202020204" pitchFamily="34" charset="0"/>
                <a:cs typeface="Arial" panose="020B0604020202020204" pitchFamily="34" charset="0"/>
              </a:rPr>
              <a:t> </a:t>
            </a:r>
            <a:r>
              <a:rPr lang="en-US" sz="2300" dirty="0" err="1">
                <a:solidFill>
                  <a:srgbClr val="000000"/>
                </a:solidFill>
                <a:latin typeface="Arial" panose="020B0604020202020204" pitchFamily="34" charset="0"/>
                <a:cs typeface="Arial" panose="020B0604020202020204" pitchFamily="34" charset="0"/>
              </a:rPr>
              <a:t>kimseye</a:t>
            </a:r>
            <a:r>
              <a:rPr lang="en-US" sz="2300" dirty="0">
                <a:solidFill>
                  <a:srgbClr val="000000"/>
                </a:solidFill>
                <a:latin typeface="Arial" panose="020B0604020202020204" pitchFamily="34" charset="0"/>
                <a:cs typeface="Arial" panose="020B0604020202020204" pitchFamily="34" charset="0"/>
              </a:rPr>
              <a:t> </a:t>
            </a:r>
            <a:r>
              <a:rPr lang="en-US" sz="2300" dirty="0" err="1">
                <a:solidFill>
                  <a:srgbClr val="000000"/>
                </a:solidFill>
                <a:latin typeface="Arial" panose="020B0604020202020204" pitchFamily="34" charset="0"/>
                <a:cs typeface="Arial" panose="020B0604020202020204" pitchFamily="34" charset="0"/>
              </a:rPr>
              <a:t>zulmetmeyen</a:t>
            </a:r>
            <a:r>
              <a:rPr lang="en-US" sz="2300" dirty="0">
                <a:solidFill>
                  <a:srgbClr val="000000"/>
                </a:solidFill>
                <a:latin typeface="Arial" panose="020B0604020202020204" pitchFamily="34" charset="0"/>
                <a:cs typeface="Arial" panose="020B0604020202020204" pitchFamily="34" charset="0"/>
              </a:rPr>
              <a:t>, </a:t>
            </a:r>
            <a:r>
              <a:rPr lang="en-US" sz="2300" dirty="0" err="1">
                <a:solidFill>
                  <a:srgbClr val="000000"/>
                </a:solidFill>
                <a:latin typeface="Arial" panose="020B0604020202020204" pitchFamily="34" charset="0"/>
                <a:cs typeface="Arial" panose="020B0604020202020204" pitchFamily="34" charset="0"/>
              </a:rPr>
              <a:t>herkese</a:t>
            </a:r>
            <a:r>
              <a:rPr lang="en-US" sz="2300" dirty="0">
                <a:solidFill>
                  <a:srgbClr val="000000"/>
                </a:solidFill>
                <a:latin typeface="Arial" panose="020B0604020202020204" pitchFamily="34" charset="0"/>
                <a:cs typeface="Arial" panose="020B0604020202020204" pitchFamily="34" charset="0"/>
              </a:rPr>
              <a:t> </a:t>
            </a:r>
            <a:r>
              <a:rPr lang="en-US" sz="2300" dirty="0" err="1">
                <a:solidFill>
                  <a:srgbClr val="000000"/>
                </a:solidFill>
                <a:latin typeface="Arial" panose="020B0604020202020204" pitchFamily="34" charset="0"/>
                <a:cs typeface="Arial" panose="020B0604020202020204" pitchFamily="34" charset="0"/>
              </a:rPr>
              <a:t>yaptığının</a:t>
            </a:r>
            <a:r>
              <a:rPr lang="tr-TR" sz="2300" dirty="0">
                <a:solidFill>
                  <a:srgbClr val="000000"/>
                </a:solidFill>
                <a:latin typeface="Arial" panose="020B0604020202020204" pitchFamily="34" charset="0"/>
                <a:cs typeface="Arial" panose="020B0604020202020204" pitchFamily="34" charset="0"/>
              </a:rPr>
              <a:t> </a:t>
            </a:r>
            <a:r>
              <a:rPr lang="en-US" sz="2300" dirty="0" err="1">
                <a:solidFill>
                  <a:srgbClr val="000000"/>
                </a:solidFill>
                <a:latin typeface="Arial" panose="020B0604020202020204" pitchFamily="34" charset="0"/>
                <a:cs typeface="Arial" panose="020B0604020202020204" pitchFamily="34" charset="0"/>
              </a:rPr>
              <a:t>karşılığını</a:t>
            </a:r>
            <a:r>
              <a:rPr lang="en-US" sz="2300" dirty="0">
                <a:solidFill>
                  <a:srgbClr val="000000"/>
                </a:solidFill>
                <a:latin typeface="Arial" panose="020B0604020202020204" pitchFamily="34" charset="0"/>
                <a:cs typeface="Arial" panose="020B0604020202020204" pitchFamily="34" charset="0"/>
              </a:rPr>
              <a:t> </a:t>
            </a:r>
            <a:r>
              <a:rPr lang="tr-TR" sz="2300" dirty="0">
                <a:solidFill>
                  <a:srgbClr val="000000"/>
                </a:solidFill>
                <a:latin typeface="Arial" panose="020B0604020202020204" pitchFamily="34" charset="0"/>
                <a:cs typeface="Arial" panose="020B0604020202020204" pitchFamily="34" charset="0"/>
              </a:rPr>
              <a:t>           </a:t>
            </a:r>
            <a:r>
              <a:rPr lang="en-US" sz="2300" dirty="0" err="1">
                <a:solidFill>
                  <a:srgbClr val="000000"/>
                </a:solidFill>
                <a:latin typeface="Arial" panose="020B0604020202020204" pitchFamily="34" charset="0"/>
                <a:cs typeface="Arial" panose="020B0604020202020204" pitchFamily="34" charset="0"/>
              </a:rPr>
              <a:t>verendir</a:t>
            </a:r>
            <a:r>
              <a:rPr lang="en-US" sz="2300" dirty="0">
                <a:solidFill>
                  <a:srgbClr val="000000"/>
                </a:solidFill>
                <a:latin typeface="Arial" panose="020B0604020202020204" pitchFamily="34" charset="0"/>
                <a:cs typeface="Arial" panose="020B0604020202020204" pitchFamily="34" charset="0"/>
              </a:rPr>
              <a:t>. Hem </a:t>
            </a:r>
            <a:r>
              <a:rPr lang="en-US" sz="2300" dirty="0" err="1">
                <a:solidFill>
                  <a:srgbClr val="000000"/>
                </a:solidFill>
                <a:latin typeface="Arial" panose="020B0604020202020204" pitchFamily="34" charset="0"/>
                <a:cs typeface="Arial" panose="020B0604020202020204" pitchFamily="34" charset="0"/>
              </a:rPr>
              <a:t>burada</a:t>
            </a:r>
            <a:r>
              <a:rPr lang="en-US" sz="2300" dirty="0">
                <a:solidFill>
                  <a:srgbClr val="000000"/>
                </a:solidFill>
                <a:latin typeface="Arial" panose="020B0604020202020204" pitchFamily="34" charset="0"/>
                <a:cs typeface="Arial" panose="020B0604020202020204" pitchFamily="34" charset="0"/>
              </a:rPr>
              <a:t> hem de </a:t>
            </a:r>
            <a:r>
              <a:rPr lang="en-US" sz="2300" dirty="0" err="1">
                <a:solidFill>
                  <a:srgbClr val="000000"/>
                </a:solidFill>
                <a:latin typeface="Arial" panose="020B0604020202020204" pitchFamily="34" charset="0"/>
                <a:cs typeface="Arial" panose="020B0604020202020204" pitchFamily="34" charset="0"/>
              </a:rPr>
              <a:t>ahirette</a:t>
            </a:r>
            <a:r>
              <a:rPr lang="en-US" sz="2300" dirty="0">
                <a:solidFill>
                  <a:srgbClr val="000000"/>
                </a:solidFill>
                <a:latin typeface="Arial" panose="020B0604020202020204" pitchFamily="34" charset="0"/>
                <a:cs typeface="Arial" panose="020B0604020202020204" pitchFamily="34" charset="0"/>
              </a:rPr>
              <a:t> </a:t>
            </a:r>
            <a:r>
              <a:rPr lang="en-US" sz="2300" dirty="0" err="1">
                <a:solidFill>
                  <a:srgbClr val="000000"/>
                </a:solidFill>
                <a:latin typeface="Arial" panose="020B0604020202020204" pitchFamily="34" charset="0"/>
                <a:cs typeface="Arial" panose="020B0604020202020204" pitchFamily="34" charset="0"/>
              </a:rPr>
              <a:t>kendisine</a:t>
            </a:r>
            <a:r>
              <a:rPr lang="tr-TR" sz="2300" dirty="0">
                <a:solidFill>
                  <a:srgbClr val="000000"/>
                </a:solidFill>
                <a:latin typeface="Arial" panose="020B0604020202020204" pitchFamily="34" charset="0"/>
                <a:cs typeface="Arial" panose="020B0604020202020204" pitchFamily="34" charset="0"/>
              </a:rPr>
              <a:t> </a:t>
            </a:r>
            <a:r>
              <a:rPr lang="en-US" sz="2300" dirty="0" err="1">
                <a:solidFill>
                  <a:srgbClr val="000000"/>
                </a:solidFill>
                <a:latin typeface="Arial" panose="020B0604020202020204" pitchFamily="34" charset="0"/>
                <a:cs typeface="Arial" panose="020B0604020202020204" pitchFamily="34" charset="0"/>
              </a:rPr>
              <a:t>iman</a:t>
            </a:r>
            <a:r>
              <a:rPr lang="en-US" sz="2300" dirty="0">
                <a:solidFill>
                  <a:srgbClr val="000000"/>
                </a:solidFill>
                <a:latin typeface="Arial" panose="020B0604020202020204" pitchFamily="34" charset="0"/>
                <a:cs typeface="Arial" panose="020B0604020202020204" pitchFamily="34" charset="0"/>
              </a:rPr>
              <a:t> </a:t>
            </a:r>
            <a:r>
              <a:rPr lang="en-US" sz="2300" dirty="0" err="1">
                <a:solidFill>
                  <a:srgbClr val="000000"/>
                </a:solidFill>
                <a:latin typeface="Arial" panose="020B0604020202020204" pitchFamily="34" charset="0"/>
                <a:cs typeface="Arial" panose="020B0604020202020204" pitchFamily="34" charset="0"/>
              </a:rPr>
              <a:t>edenlere</a:t>
            </a:r>
            <a:r>
              <a:rPr lang="en-US" sz="2300" dirty="0">
                <a:solidFill>
                  <a:srgbClr val="000000"/>
                </a:solidFill>
                <a:latin typeface="Arial" panose="020B0604020202020204" pitchFamily="34" charset="0"/>
                <a:cs typeface="Arial" panose="020B0604020202020204" pitchFamily="34" charset="0"/>
              </a:rPr>
              <a:t> </a:t>
            </a:r>
            <a:r>
              <a:rPr lang="en-US" sz="2300" dirty="0" err="1">
                <a:solidFill>
                  <a:srgbClr val="000000"/>
                </a:solidFill>
                <a:latin typeface="Arial" panose="020B0604020202020204" pitchFamily="34" charset="0"/>
                <a:cs typeface="Arial" panose="020B0604020202020204" pitchFamily="34" charset="0"/>
              </a:rPr>
              <a:t>cömertçe</a:t>
            </a:r>
            <a:r>
              <a:rPr lang="en-US" sz="2300" dirty="0">
                <a:solidFill>
                  <a:srgbClr val="000000"/>
                </a:solidFill>
                <a:latin typeface="Arial" panose="020B0604020202020204" pitchFamily="34" charset="0"/>
                <a:cs typeface="Arial" panose="020B0604020202020204" pitchFamily="34" charset="0"/>
              </a:rPr>
              <a:t> </a:t>
            </a:r>
            <a:r>
              <a:rPr lang="tr-TR" sz="2300" dirty="0">
                <a:solidFill>
                  <a:srgbClr val="000000"/>
                </a:solidFill>
                <a:latin typeface="Arial" panose="020B0604020202020204" pitchFamily="34" charset="0"/>
                <a:cs typeface="Arial" panose="020B0604020202020204" pitchFamily="34" charset="0"/>
              </a:rPr>
              <a:t>    </a:t>
            </a:r>
            <a:r>
              <a:rPr lang="en-US" sz="2300" dirty="0" err="1">
                <a:solidFill>
                  <a:srgbClr val="000000"/>
                </a:solidFill>
                <a:latin typeface="Arial" panose="020B0604020202020204" pitchFamily="34" charset="0"/>
                <a:cs typeface="Arial" panose="020B0604020202020204" pitchFamily="34" charset="0"/>
              </a:rPr>
              <a:t>davranır</a:t>
            </a:r>
            <a:r>
              <a:rPr lang="en-US" sz="2300" dirty="0">
                <a:solidFill>
                  <a:srgbClr val="000000"/>
                </a:solidFill>
                <a:latin typeface="Arial" panose="020B0604020202020204" pitchFamily="34" charset="0"/>
                <a:cs typeface="Arial" panose="020B0604020202020204" pitchFamily="34" charset="0"/>
              </a:rPr>
              <a:t>, </a:t>
            </a:r>
            <a:r>
              <a:rPr lang="en-US" sz="2300" dirty="0" err="1">
                <a:solidFill>
                  <a:srgbClr val="000000"/>
                </a:solidFill>
                <a:latin typeface="Arial" panose="020B0604020202020204" pitchFamily="34" charset="0"/>
                <a:cs typeface="Arial" panose="020B0604020202020204" pitchFamily="34" charset="0"/>
              </a:rPr>
              <a:t>onları</a:t>
            </a:r>
            <a:r>
              <a:rPr lang="en-US" sz="2300" dirty="0">
                <a:solidFill>
                  <a:srgbClr val="000000"/>
                </a:solidFill>
                <a:latin typeface="Arial" panose="020B0604020202020204" pitchFamily="34" charset="0"/>
                <a:cs typeface="Arial" panose="020B0604020202020204" pitchFamily="34" charset="0"/>
              </a:rPr>
              <a:t> </a:t>
            </a:r>
            <a:r>
              <a:rPr lang="en-US" sz="2300" dirty="0" err="1">
                <a:solidFill>
                  <a:srgbClr val="000000"/>
                </a:solidFill>
                <a:latin typeface="Arial" panose="020B0604020202020204" pitchFamily="34" charset="0"/>
                <a:cs typeface="Arial" panose="020B0604020202020204" pitchFamily="34" charset="0"/>
              </a:rPr>
              <a:t>bağışlar</a:t>
            </a:r>
            <a:r>
              <a:rPr lang="en-US" sz="2300" dirty="0">
                <a:solidFill>
                  <a:srgbClr val="000000"/>
                </a:solidFill>
                <a:latin typeface="Arial" panose="020B0604020202020204" pitchFamily="34" charset="0"/>
                <a:cs typeface="Arial" panose="020B0604020202020204" pitchFamily="34" charset="0"/>
              </a:rPr>
              <a:t> </a:t>
            </a:r>
            <a:r>
              <a:rPr lang="en-US" sz="2300" dirty="0" err="1">
                <a:solidFill>
                  <a:srgbClr val="000000"/>
                </a:solidFill>
                <a:latin typeface="Arial" panose="020B0604020202020204" pitchFamily="34" charset="0"/>
                <a:cs typeface="Arial" panose="020B0604020202020204" pitchFamily="34" charset="0"/>
              </a:rPr>
              <a:t>ve</a:t>
            </a:r>
            <a:r>
              <a:rPr lang="en-US" sz="2300" dirty="0">
                <a:solidFill>
                  <a:srgbClr val="000000"/>
                </a:solidFill>
                <a:latin typeface="Arial" panose="020B0604020202020204" pitchFamily="34" charset="0"/>
                <a:cs typeface="Arial" panose="020B0604020202020204" pitchFamily="34" charset="0"/>
              </a:rPr>
              <a:t> </a:t>
            </a:r>
            <a:r>
              <a:rPr lang="en-US" sz="2300" dirty="0" err="1">
                <a:solidFill>
                  <a:srgbClr val="000000"/>
                </a:solidFill>
                <a:latin typeface="Arial" panose="020B0604020202020204" pitchFamily="34" charset="0"/>
                <a:cs typeface="Arial" panose="020B0604020202020204" pitchFamily="34" charset="0"/>
              </a:rPr>
              <a:t>ödüllendirir</a:t>
            </a:r>
            <a:r>
              <a:rPr lang="en-US" sz="2300" dirty="0">
                <a:solidFill>
                  <a:srgbClr val="000000"/>
                </a:solidFill>
                <a:latin typeface="Arial" panose="020B0604020202020204" pitchFamily="34" charset="0"/>
                <a:cs typeface="Arial" panose="020B0604020202020204" pitchFamily="34" charset="0"/>
              </a:rPr>
              <a:t>.</a:t>
            </a:r>
            <a:r>
              <a:rPr lang="tr-TR" sz="2300" dirty="0">
                <a:solidFill>
                  <a:srgbClr val="000000"/>
                </a:solidFill>
                <a:latin typeface="Arial" panose="020B0604020202020204" pitchFamily="34" charset="0"/>
                <a:cs typeface="Arial" panose="020B0604020202020204" pitchFamily="34" charset="0"/>
              </a:rPr>
              <a:t> </a:t>
            </a:r>
            <a:r>
              <a:rPr lang="en-US" sz="2300" dirty="0">
                <a:solidFill>
                  <a:srgbClr val="000000"/>
                </a:solidFill>
                <a:latin typeface="Arial" panose="020B0604020202020204" pitchFamily="34" charset="0"/>
                <a:cs typeface="Arial" panose="020B0604020202020204" pitchFamily="34" charset="0"/>
              </a:rPr>
              <a:t>İman </a:t>
            </a:r>
            <a:r>
              <a:rPr lang="en-US" sz="2300" dirty="0" err="1">
                <a:solidFill>
                  <a:srgbClr val="000000"/>
                </a:solidFill>
                <a:latin typeface="Arial" panose="020B0604020202020204" pitchFamily="34" charset="0"/>
                <a:cs typeface="Arial" panose="020B0604020202020204" pitchFamily="34" charset="0"/>
              </a:rPr>
              <a:t>etmeyenlerden</a:t>
            </a:r>
            <a:r>
              <a:rPr lang="en-US" sz="2300" dirty="0">
                <a:solidFill>
                  <a:srgbClr val="000000"/>
                </a:solidFill>
                <a:latin typeface="Arial" panose="020B0604020202020204" pitchFamily="34" charset="0"/>
                <a:cs typeface="Arial" panose="020B0604020202020204" pitchFamily="34" charset="0"/>
              </a:rPr>
              <a:t>, </a:t>
            </a:r>
            <a:r>
              <a:rPr lang="en-US" sz="2300" dirty="0" err="1">
                <a:solidFill>
                  <a:srgbClr val="000000"/>
                </a:solidFill>
                <a:latin typeface="Arial" panose="020B0604020202020204" pitchFamily="34" charset="0"/>
                <a:cs typeface="Arial" panose="020B0604020202020204" pitchFamily="34" charset="0"/>
              </a:rPr>
              <a:t>zulmedenlerden</a:t>
            </a:r>
            <a:r>
              <a:rPr lang="en-US" sz="2300" dirty="0">
                <a:solidFill>
                  <a:srgbClr val="000000"/>
                </a:solidFill>
                <a:latin typeface="Arial" panose="020B0604020202020204" pitchFamily="34" charset="0"/>
                <a:cs typeface="Arial" panose="020B0604020202020204" pitchFamily="34" charset="0"/>
              </a:rPr>
              <a:t>, </a:t>
            </a:r>
            <a:r>
              <a:rPr lang="en-US" sz="2300" dirty="0" err="1">
                <a:solidFill>
                  <a:srgbClr val="000000"/>
                </a:solidFill>
                <a:latin typeface="Arial" panose="020B0604020202020204" pitchFamily="34" charset="0"/>
                <a:cs typeface="Arial" panose="020B0604020202020204" pitchFamily="34" charset="0"/>
              </a:rPr>
              <a:t>haksızlık</a:t>
            </a:r>
            <a:r>
              <a:rPr lang="tr-TR" sz="2300" dirty="0">
                <a:solidFill>
                  <a:srgbClr val="000000"/>
                </a:solidFill>
                <a:latin typeface="Arial" panose="020B0604020202020204" pitchFamily="34" charset="0"/>
                <a:cs typeface="Arial" panose="020B0604020202020204" pitchFamily="34" charset="0"/>
              </a:rPr>
              <a:t> </a:t>
            </a:r>
            <a:r>
              <a:rPr lang="en-US" sz="2300" dirty="0" err="1">
                <a:solidFill>
                  <a:srgbClr val="000000"/>
                </a:solidFill>
                <a:latin typeface="Arial" panose="020B0604020202020204" pitchFamily="34" charset="0"/>
                <a:cs typeface="Arial" panose="020B0604020202020204" pitchFamily="34" charset="0"/>
              </a:rPr>
              <a:t>edenlerden</a:t>
            </a:r>
            <a:r>
              <a:rPr lang="en-US" sz="2300" dirty="0">
                <a:solidFill>
                  <a:srgbClr val="000000"/>
                </a:solidFill>
                <a:latin typeface="Arial" panose="020B0604020202020204" pitchFamily="34" charset="0"/>
                <a:cs typeface="Arial" panose="020B0604020202020204" pitchFamily="34" charset="0"/>
              </a:rPr>
              <a:t> </a:t>
            </a:r>
            <a:r>
              <a:rPr lang="en-US" sz="2300" dirty="0" err="1">
                <a:solidFill>
                  <a:srgbClr val="000000"/>
                </a:solidFill>
                <a:latin typeface="Arial" panose="020B0604020202020204" pitchFamily="34" charset="0"/>
                <a:cs typeface="Arial" panose="020B0604020202020204" pitchFamily="34" charset="0"/>
              </a:rPr>
              <a:t>ve</a:t>
            </a:r>
            <a:r>
              <a:rPr lang="en-US" sz="2300" dirty="0">
                <a:solidFill>
                  <a:srgbClr val="000000"/>
                </a:solidFill>
                <a:latin typeface="Arial" panose="020B0604020202020204" pitchFamily="34" charset="0"/>
                <a:cs typeface="Arial" panose="020B0604020202020204" pitchFamily="34" charset="0"/>
              </a:rPr>
              <a:t> </a:t>
            </a:r>
            <a:r>
              <a:rPr lang="en-US" sz="2300" dirty="0" err="1">
                <a:solidFill>
                  <a:srgbClr val="000000"/>
                </a:solidFill>
                <a:latin typeface="Arial" panose="020B0604020202020204" pitchFamily="34" charset="0"/>
                <a:cs typeface="Arial" panose="020B0604020202020204" pitchFamily="34" charset="0"/>
              </a:rPr>
              <a:t>kötülük</a:t>
            </a:r>
            <a:r>
              <a:rPr lang="en-US" sz="2300" dirty="0">
                <a:solidFill>
                  <a:srgbClr val="000000"/>
                </a:solidFill>
                <a:latin typeface="Arial" panose="020B0604020202020204" pitchFamily="34" charset="0"/>
                <a:cs typeface="Arial" panose="020B0604020202020204" pitchFamily="34" charset="0"/>
              </a:rPr>
              <a:t> </a:t>
            </a:r>
            <a:r>
              <a:rPr lang="en-US" sz="2300" dirty="0" err="1">
                <a:solidFill>
                  <a:srgbClr val="000000"/>
                </a:solidFill>
                <a:latin typeface="Arial" panose="020B0604020202020204" pitchFamily="34" charset="0"/>
                <a:cs typeface="Arial" panose="020B0604020202020204" pitchFamily="34" charset="0"/>
              </a:rPr>
              <a:t>yapanlardan</a:t>
            </a:r>
            <a:r>
              <a:rPr lang="en-US" sz="2300" dirty="0">
                <a:solidFill>
                  <a:srgbClr val="000000"/>
                </a:solidFill>
                <a:latin typeface="Arial" panose="020B0604020202020204" pitchFamily="34" charset="0"/>
                <a:cs typeface="Arial" panose="020B0604020202020204" pitchFamily="34" charset="0"/>
              </a:rPr>
              <a:t> da </a:t>
            </a:r>
            <a:r>
              <a:rPr lang="en-US" sz="2300" dirty="0" err="1">
                <a:solidFill>
                  <a:srgbClr val="000000"/>
                </a:solidFill>
                <a:latin typeface="Arial" panose="020B0604020202020204" pitchFamily="34" charset="0"/>
                <a:cs typeface="Arial" panose="020B0604020202020204" pitchFamily="34" charset="0"/>
              </a:rPr>
              <a:t>adaletinin</a:t>
            </a:r>
            <a:r>
              <a:rPr lang="en-US" sz="2300" dirty="0">
                <a:solidFill>
                  <a:srgbClr val="000000"/>
                </a:solidFill>
                <a:latin typeface="Arial" panose="020B0604020202020204" pitchFamily="34" charset="0"/>
                <a:cs typeface="Arial" panose="020B0604020202020204" pitchFamily="34" charset="0"/>
              </a:rPr>
              <a:t> </a:t>
            </a:r>
            <a:r>
              <a:rPr lang="en-US" sz="2300" dirty="0" err="1">
                <a:solidFill>
                  <a:srgbClr val="000000"/>
                </a:solidFill>
                <a:latin typeface="Arial" panose="020B0604020202020204" pitchFamily="34" charset="0"/>
                <a:cs typeface="Arial" panose="020B0604020202020204" pitchFamily="34" charset="0"/>
              </a:rPr>
              <a:t>gereği</a:t>
            </a:r>
            <a:r>
              <a:rPr lang="tr-TR" sz="2300" dirty="0">
                <a:solidFill>
                  <a:srgbClr val="000000"/>
                </a:solidFill>
                <a:latin typeface="Arial" panose="020B0604020202020204" pitchFamily="34" charset="0"/>
                <a:cs typeface="Arial" panose="020B0604020202020204" pitchFamily="34" charset="0"/>
              </a:rPr>
              <a:t> </a:t>
            </a:r>
            <a:r>
              <a:rPr lang="en-US" sz="2300" dirty="0" err="1">
                <a:solidFill>
                  <a:srgbClr val="000000"/>
                </a:solidFill>
                <a:latin typeface="Arial" panose="020B0604020202020204" pitchFamily="34" charset="0"/>
                <a:cs typeface="Arial" panose="020B0604020202020204" pitchFamily="34" charset="0"/>
              </a:rPr>
              <a:t>olarak</a:t>
            </a:r>
            <a:r>
              <a:rPr lang="en-US" sz="2300" dirty="0">
                <a:solidFill>
                  <a:srgbClr val="000000"/>
                </a:solidFill>
                <a:latin typeface="Arial" panose="020B0604020202020204" pitchFamily="34" charset="0"/>
                <a:cs typeface="Arial" panose="020B0604020202020204" pitchFamily="34" charset="0"/>
              </a:rPr>
              <a:t> </a:t>
            </a:r>
            <a:r>
              <a:rPr lang="en-US" sz="2300" dirty="0" err="1">
                <a:solidFill>
                  <a:srgbClr val="000000"/>
                </a:solidFill>
                <a:latin typeface="Arial" panose="020B0604020202020204" pitchFamily="34" charset="0"/>
                <a:cs typeface="Arial" panose="020B0604020202020204" pitchFamily="34" charset="0"/>
              </a:rPr>
              <a:t>bütün</a:t>
            </a:r>
            <a:r>
              <a:rPr lang="en-US" sz="2300" dirty="0">
                <a:solidFill>
                  <a:srgbClr val="000000"/>
                </a:solidFill>
                <a:latin typeface="Arial" panose="020B0604020202020204" pitchFamily="34" charset="0"/>
                <a:cs typeface="Arial" panose="020B0604020202020204" pitchFamily="34" charset="0"/>
              </a:rPr>
              <a:t> </a:t>
            </a:r>
            <a:r>
              <a:rPr lang="en-US" sz="2300" dirty="0" err="1">
                <a:solidFill>
                  <a:srgbClr val="000000"/>
                </a:solidFill>
                <a:latin typeface="Arial" panose="020B0604020202020204" pitchFamily="34" charset="0"/>
                <a:cs typeface="Arial" panose="020B0604020202020204" pitchFamily="34" charset="0"/>
              </a:rPr>
              <a:t>yaptıklarının</a:t>
            </a:r>
            <a:r>
              <a:rPr lang="en-US" sz="2300" dirty="0">
                <a:solidFill>
                  <a:srgbClr val="000000"/>
                </a:solidFill>
                <a:latin typeface="Arial" panose="020B0604020202020204" pitchFamily="34" charset="0"/>
                <a:cs typeface="Arial" panose="020B0604020202020204" pitchFamily="34" charset="0"/>
              </a:rPr>
              <a:t> </a:t>
            </a:r>
            <a:r>
              <a:rPr lang="en-US" sz="2300" dirty="0" err="1">
                <a:solidFill>
                  <a:srgbClr val="000000"/>
                </a:solidFill>
                <a:latin typeface="Arial" panose="020B0604020202020204" pitchFamily="34" charset="0"/>
                <a:cs typeface="Arial" panose="020B0604020202020204" pitchFamily="34" charset="0"/>
              </a:rPr>
              <a:t>hesabını</a:t>
            </a:r>
            <a:r>
              <a:rPr lang="en-US" sz="2300" dirty="0">
                <a:solidFill>
                  <a:srgbClr val="000000"/>
                </a:solidFill>
                <a:latin typeface="Arial" panose="020B0604020202020204" pitchFamily="34" charset="0"/>
                <a:cs typeface="Arial" panose="020B0604020202020204" pitchFamily="34" charset="0"/>
              </a:rPr>
              <a:t> </a:t>
            </a:r>
            <a:r>
              <a:rPr lang="en-US" sz="2300" dirty="0" err="1">
                <a:solidFill>
                  <a:srgbClr val="000000"/>
                </a:solidFill>
                <a:latin typeface="Arial" panose="020B0604020202020204" pitchFamily="34" charset="0"/>
                <a:cs typeface="Arial" panose="020B0604020202020204" pitchFamily="34" charset="0"/>
              </a:rPr>
              <a:t>sorar</a:t>
            </a:r>
            <a:r>
              <a:rPr lang="en-US" sz="2300" dirty="0">
                <a:solidFill>
                  <a:srgbClr val="000000"/>
                </a:solidFill>
                <a:latin typeface="Arial" panose="020B0604020202020204" pitchFamily="34" charset="0"/>
                <a:cs typeface="Arial" panose="020B0604020202020204" pitchFamily="34" charset="0"/>
              </a:rPr>
              <a:t>.</a:t>
            </a:r>
          </a:p>
          <a:p>
            <a:pPr>
              <a:spcAft>
                <a:spcPts val="600"/>
              </a:spcAft>
            </a:pPr>
            <a:r>
              <a:rPr lang="en-US" sz="2300" b="1" dirty="0">
                <a:solidFill>
                  <a:srgbClr val="000000"/>
                </a:solidFill>
                <a:latin typeface="Arial" panose="020B0604020202020204" pitchFamily="34" charset="0"/>
                <a:cs typeface="Arial" panose="020B0604020202020204" pitchFamily="34" charset="0"/>
              </a:rPr>
              <a:t>Bu </a:t>
            </a:r>
            <a:r>
              <a:rPr lang="en-US" sz="2300" b="1" dirty="0" err="1">
                <a:solidFill>
                  <a:srgbClr val="000000"/>
                </a:solidFill>
                <a:latin typeface="Arial" panose="020B0604020202020204" pitchFamily="34" charset="0"/>
                <a:cs typeface="Arial" panose="020B0604020202020204" pitchFamily="34" charset="0"/>
              </a:rPr>
              <a:t>metinden</a:t>
            </a:r>
            <a:r>
              <a:rPr lang="en-US" sz="2300" b="1" dirty="0">
                <a:solidFill>
                  <a:srgbClr val="000000"/>
                </a:solidFill>
                <a:latin typeface="Arial" panose="020B0604020202020204" pitchFamily="34" charset="0"/>
                <a:cs typeface="Arial" panose="020B0604020202020204" pitchFamily="34" charset="0"/>
              </a:rPr>
              <a:t> </a:t>
            </a:r>
            <a:r>
              <a:rPr lang="en-US" sz="2300" b="1" dirty="0" err="1">
                <a:solidFill>
                  <a:srgbClr val="000000"/>
                </a:solidFill>
                <a:latin typeface="Arial" panose="020B0604020202020204" pitchFamily="34" charset="0"/>
                <a:cs typeface="Arial" panose="020B0604020202020204" pitchFamily="34" charset="0"/>
              </a:rPr>
              <a:t>hareketle</a:t>
            </a:r>
            <a:r>
              <a:rPr lang="en-US" sz="2300" b="1" dirty="0">
                <a:solidFill>
                  <a:srgbClr val="000000"/>
                </a:solidFill>
                <a:latin typeface="Arial" panose="020B0604020202020204" pitchFamily="34" charset="0"/>
                <a:cs typeface="Arial" panose="020B0604020202020204" pitchFamily="34" charset="0"/>
              </a:rPr>
              <a:t>;</a:t>
            </a:r>
          </a:p>
          <a:p>
            <a:pPr>
              <a:spcAft>
                <a:spcPts val="600"/>
              </a:spcAft>
            </a:pPr>
            <a:r>
              <a:rPr lang="en-US" sz="2300" dirty="0">
                <a:solidFill>
                  <a:srgbClr val="000000"/>
                </a:solidFill>
                <a:latin typeface="Arial" panose="020B0604020202020204" pitchFamily="34" charset="0"/>
                <a:cs typeface="Arial" panose="020B0604020202020204" pitchFamily="34" charset="0"/>
              </a:rPr>
              <a:t>I. </a:t>
            </a:r>
            <a:r>
              <a:rPr lang="tr-TR" sz="2300" dirty="0">
                <a:solidFill>
                  <a:srgbClr val="000000"/>
                </a:solidFill>
                <a:latin typeface="Arial" panose="020B0604020202020204" pitchFamily="34" charset="0"/>
                <a:cs typeface="Arial" panose="020B0604020202020204" pitchFamily="34" charset="0"/>
              </a:rPr>
              <a:t>  </a:t>
            </a:r>
            <a:r>
              <a:rPr lang="en-US" sz="2300" dirty="0">
                <a:solidFill>
                  <a:srgbClr val="000000"/>
                </a:solidFill>
                <a:latin typeface="Arial" panose="020B0604020202020204" pitchFamily="34" charset="0"/>
                <a:cs typeface="Arial" panose="020B0604020202020204" pitchFamily="34" charset="0"/>
              </a:rPr>
              <a:t>Ne </a:t>
            </a:r>
            <a:r>
              <a:rPr lang="en-US" sz="2300" dirty="0" err="1">
                <a:solidFill>
                  <a:srgbClr val="000000"/>
                </a:solidFill>
                <a:latin typeface="Arial" panose="020B0604020202020204" pitchFamily="34" charset="0"/>
                <a:cs typeface="Arial" panose="020B0604020202020204" pitchFamily="34" charset="0"/>
              </a:rPr>
              <a:t>ekersen</a:t>
            </a:r>
            <a:r>
              <a:rPr lang="en-US" sz="2300" dirty="0">
                <a:solidFill>
                  <a:srgbClr val="000000"/>
                </a:solidFill>
                <a:latin typeface="Arial" panose="020B0604020202020204" pitchFamily="34" charset="0"/>
                <a:cs typeface="Arial" panose="020B0604020202020204" pitchFamily="34" charset="0"/>
              </a:rPr>
              <a:t> </a:t>
            </a:r>
            <a:r>
              <a:rPr lang="en-US" sz="2300" dirty="0" err="1">
                <a:solidFill>
                  <a:srgbClr val="000000"/>
                </a:solidFill>
                <a:latin typeface="Arial" panose="020B0604020202020204" pitchFamily="34" charset="0"/>
                <a:cs typeface="Arial" panose="020B0604020202020204" pitchFamily="34" charset="0"/>
              </a:rPr>
              <a:t>onu</a:t>
            </a:r>
            <a:r>
              <a:rPr lang="en-US" sz="2300" dirty="0">
                <a:solidFill>
                  <a:srgbClr val="000000"/>
                </a:solidFill>
                <a:latin typeface="Arial" panose="020B0604020202020204" pitchFamily="34" charset="0"/>
                <a:cs typeface="Arial" panose="020B0604020202020204" pitchFamily="34" charset="0"/>
              </a:rPr>
              <a:t> </a:t>
            </a:r>
            <a:r>
              <a:rPr lang="en-US" sz="2300" dirty="0" err="1">
                <a:solidFill>
                  <a:srgbClr val="000000"/>
                </a:solidFill>
                <a:latin typeface="Arial" panose="020B0604020202020204" pitchFamily="34" charset="0"/>
                <a:cs typeface="Arial" panose="020B0604020202020204" pitchFamily="34" charset="0"/>
              </a:rPr>
              <a:t>biçersin</a:t>
            </a:r>
            <a:r>
              <a:rPr lang="en-US" sz="2300" dirty="0">
                <a:solidFill>
                  <a:srgbClr val="000000"/>
                </a:solidFill>
                <a:latin typeface="Arial" panose="020B0604020202020204" pitchFamily="34" charset="0"/>
                <a:cs typeface="Arial" panose="020B0604020202020204" pitchFamily="34" charset="0"/>
              </a:rPr>
              <a:t>.</a:t>
            </a:r>
          </a:p>
          <a:p>
            <a:pPr>
              <a:spcAft>
                <a:spcPts val="600"/>
              </a:spcAft>
            </a:pPr>
            <a:r>
              <a:rPr lang="en-US" sz="2300" dirty="0">
                <a:solidFill>
                  <a:srgbClr val="000000"/>
                </a:solidFill>
                <a:latin typeface="Arial" panose="020B0604020202020204" pitchFamily="34" charset="0"/>
                <a:cs typeface="Arial" panose="020B0604020202020204" pitchFamily="34" charset="0"/>
              </a:rPr>
              <a:t>II. </a:t>
            </a:r>
            <a:r>
              <a:rPr lang="tr-TR" sz="2300" dirty="0">
                <a:solidFill>
                  <a:srgbClr val="000000"/>
                </a:solidFill>
                <a:latin typeface="Arial" panose="020B0604020202020204" pitchFamily="34" charset="0"/>
                <a:cs typeface="Arial" panose="020B0604020202020204" pitchFamily="34" charset="0"/>
              </a:rPr>
              <a:t> </a:t>
            </a:r>
            <a:r>
              <a:rPr lang="en-US" sz="2300" dirty="0" err="1">
                <a:solidFill>
                  <a:srgbClr val="000000"/>
                </a:solidFill>
                <a:latin typeface="Arial" panose="020B0604020202020204" pitchFamily="34" charset="0"/>
                <a:cs typeface="Arial" panose="020B0604020202020204" pitchFamily="34" charset="0"/>
              </a:rPr>
              <a:t>Nasıl</a:t>
            </a:r>
            <a:r>
              <a:rPr lang="en-US" sz="2300" dirty="0">
                <a:solidFill>
                  <a:srgbClr val="000000"/>
                </a:solidFill>
                <a:latin typeface="Arial" panose="020B0604020202020204" pitchFamily="34" charset="0"/>
                <a:cs typeface="Arial" panose="020B0604020202020204" pitchFamily="34" charset="0"/>
              </a:rPr>
              <a:t> </a:t>
            </a:r>
            <a:r>
              <a:rPr lang="en-US" sz="2300" dirty="0" err="1">
                <a:solidFill>
                  <a:srgbClr val="000000"/>
                </a:solidFill>
                <a:latin typeface="Arial" panose="020B0604020202020204" pitchFamily="34" charset="0"/>
                <a:cs typeface="Arial" panose="020B0604020202020204" pitchFamily="34" charset="0"/>
              </a:rPr>
              <a:t>yaşarsanız</a:t>
            </a:r>
            <a:r>
              <a:rPr lang="en-US" sz="2300" dirty="0">
                <a:solidFill>
                  <a:srgbClr val="000000"/>
                </a:solidFill>
                <a:latin typeface="Arial" panose="020B0604020202020204" pitchFamily="34" charset="0"/>
                <a:cs typeface="Arial" panose="020B0604020202020204" pitchFamily="34" charset="0"/>
              </a:rPr>
              <a:t> </a:t>
            </a:r>
            <a:r>
              <a:rPr lang="en-US" sz="2300" dirty="0" err="1">
                <a:solidFill>
                  <a:srgbClr val="000000"/>
                </a:solidFill>
                <a:latin typeface="Arial" panose="020B0604020202020204" pitchFamily="34" charset="0"/>
                <a:cs typeface="Arial" panose="020B0604020202020204" pitchFamily="34" charset="0"/>
              </a:rPr>
              <a:t>öyle</a:t>
            </a:r>
            <a:r>
              <a:rPr lang="en-US" sz="2300" dirty="0">
                <a:solidFill>
                  <a:srgbClr val="000000"/>
                </a:solidFill>
                <a:latin typeface="Arial" panose="020B0604020202020204" pitchFamily="34" charset="0"/>
                <a:cs typeface="Arial" panose="020B0604020202020204" pitchFamily="34" charset="0"/>
              </a:rPr>
              <a:t> </a:t>
            </a:r>
            <a:r>
              <a:rPr lang="en-US" sz="2300" dirty="0" err="1">
                <a:solidFill>
                  <a:srgbClr val="000000"/>
                </a:solidFill>
                <a:latin typeface="Arial" panose="020B0604020202020204" pitchFamily="34" charset="0"/>
                <a:cs typeface="Arial" panose="020B0604020202020204" pitchFamily="34" charset="0"/>
              </a:rPr>
              <a:t>ölürsünüz</a:t>
            </a:r>
            <a:r>
              <a:rPr lang="en-US" sz="2300" dirty="0">
                <a:solidFill>
                  <a:srgbClr val="000000"/>
                </a:solidFill>
                <a:latin typeface="Arial" panose="020B0604020202020204" pitchFamily="34" charset="0"/>
                <a:cs typeface="Arial" panose="020B0604020202020204" pitchFamily="34" charset="0"/>
              </a:rPr>
              <a:t>.</a:t>
            </a:r>
          </a:p>
          <a:p>
            <a:pPr>
              <a:spcAft>
                <a:spcPts val="600"/>
              </a:spcAft>
            </a:pPr>
            <a:r>
              <a:rPr lang="en-US" sz="2300" dirty="0">
                <a:solidFill>
                  <a:srgbClr val="000000"/>
                </a:solidFill>
                <a:latin typeface="Arial" panose="020B0604020202020204" pitchFamily="34" charset="0"/>
                <a:cs typeface="Arial" panose="020B0604020202020204" pitchFamily="34" charset="0"/>
              </a:rPr>
              <a:t>III. </a:t>
            </a:r>
            <a:r>
              <a:rPr lang="en-US" sz="2300" dirty="0" err="1">
                <a:solidFill>
                  <a:srgbClr val="000000"/>
                </a:solidFill>
                <a:latin typeface="Arial" panose="020B0604020202020204" pitchFamily="34" charset="0"/>
                <a:cs typeface="Arial" panose="020B0604020202020204" pitchFamily="34" charset="0"/>
              </a:rPr>
              <a:t>Dünya</a:t>
            </a:r>
            <a:r>
              <a:rPr lang="en-US" sz="2300" dirty="0">
                <a:solidFill>
                  <a:srgbClr val="000000"/>
                </a:solidFill>
                <a:latin typeface="Arial" panose="020B0604020202020204" pitchFamily="34" charset="0"/>
                <a:cs typeface="Arial" panose="020B0604020202020204" pitchFamily="34" charset="0"/>
              </a:rPr>
              <a:t>, </a:t>
            </a:r>
            <a:r>
              <a:rPr lang="en-US" sz="2300" dirty="0" err="1">
                <a:solidFill>
                  <a:srgbClr val="000000"/>
                </a:solidFill>
                <a:latin typeface="Arial" panose="020B0604020202020204" pitchFamily="34" charset="0"/>
                <a:cs typeface="Arial" panose="020B0604020202020204" pitchFamily="34" charset="0"/>
              </a:rPr>
              <a:t>ahiretin</a:t>
            </a:r>
            <a:r>
              <a:rPr lang="en-US" sz="2300" dirty="0">
                <a:solidFill>
                  <a:srgbClr val="000000"/>
                </a:solidFill>
                <a:latin typeface="Arial" panose="020B0604020202020204" pitchFamily="34" charset="0"/>
                <a:cs typeface="Arial" panose="020B0604020202020204" pitchFamily="34" charset="0"/>
              </a:rPr>
              <a:t> </a:t>
            </a:r>
            <a:r>
              <a:rPr lang="en-US" sz="2300" dirty="0" err="1">
                <a:solidFill>
                  <a:srgbClr val="000000"/>
                </a:solidFill>
                <a:latin typeface="Arial" panose="020B0604020202020204" pitchFamily="34" charset="0"/>
                <a:cs typeface="Arial" panose="020B0604020202020204" pitchFamily="34" charset="0"/>
              </a:rPr>
              <a:t>tarlasıdır</a:t>
            </a:r>
            <a:r>
              <a:rPr lang="en-US" sz="2300" dirty="0">
                <a:solidFill>
                  <a:srgbClr val="000000"/>
                </a:solidFill>
                <a:latin typeface="Arial" panose="020B0604020202020204" pitchFamily="34" charset="0"/>
                <a:cs typeface="Arial" panose="020B0604020202020204" pitchFamily="34" charset="0"/>
              </a:rPr>
              <a:t>.</a:t>
            </a:r>
          </a:p>
          <a:p>
            <a:pPr>
              <a:spcAft>
                <a:spcPts val="600"/>
              </a:spcAft>
            </a:pPr>
            <a:r>
              <a:rPr lang="en-US" sz="2300" b="1" dirty="0" err="1">
                <a:solidFill>
                  <a:srgbClr val="000000"/>
                </a:solidFill>
                <a:latin typeface="Arial" panose="020B0604020202020204" pitchFamily="34" charset="0"/>
                <a:cs typeface="Arial" panose="020B0604020202020204" pitchFamily="34" charset="0"/>
              </a:rPr>
              <a:t>ifadelerinden</a:t>
            </a:r>
            <a:r>
              <a:rPr lang="en-US" sz="2300" b="1" dirty="0">
                <a:solidFill>
                  <a:srgbClr val="000000"/>
                </a:solidFill>
                <a:latin typeface="Arial" panose="020B0604020202020204" pitchFamily="34" charset="0"/>
                <a:cs typeface="Arial" panose="020B0604020202020204" pitchFamily="34" charset="0"/>
              </a:rPr>
              <a:t> </a:t>
            </a:r>
            <a:r>
              <a:rPr lang="en-US" sz="2300" b="1" dirty="0" err="1">
                <a:solidFill>
                  <a:srgbClr val="000000"/>
                </a:solidFill>
                <a:latin typeface="Arial" panose="020B0604020202020204" pitchFamily="34" charset="0"/>
                <a:cs typeface="Arial" panose="020B0604020202020204" pitchFamily="34" charset="0"/>
              </a:rPr>
              <a:t>hangileri</a:t>
            </a:r>
            <a:r>
              <a:rPr lang="en-US" sz="2300" b="1" dirty="0">
                <a:solidFill>
                  <a:srgbClr val="000000"/>
                </a:solidFill>
                <a:latin typeface="Arial" panose="020B0604020202020204" pitchFamily="34" charset="0"/>
                <a:cs typeface="Arial" panose="020B0604020202020204" pitchFamily="34" charset="0"/>
              </a:rPr>
              <a:t> </a:t>
            </a:r>
            <a:r>
              <a:rPr lang="en-US" sz="2300" b="1" dirty="0" err="1">
                <a:solidFill>
                  <a:srgbClr val="000000"/>
                </a:solidFill>
                <a:latin typeface="Arial" panose="020B0604020202020204" pitchFamily="34" charset="0"/>
                <a:cs typeface="Arial" panose="020B0604020202020204" pitchFamily="34" charset="0"/>
              </a:rPr>
              <a:t>dünyadaki</a:t>
            </a:r>
            <a:r>
              <a:rPr lang="en-US" sz="2300" b="1" dirty="0">
                <a:solidFill>
                  <a:srgbClr val="000000"/>
                </a:solidFill>
                <a:latin typeface="Arial" panose="020B0604020202020204" pitchFamily="34" charset="0"/>
                <a:cs typeface="Arial" panose="020B0604020202020204" pitchFamily="34" charset="0"/>
              </a:rPr>
              <a:t> </a:t>
            </a:r>
            <a:r>
              <a:rPr lang="en-US" sz="2300" b="1" dirty="0" err="1">
                <a:solidFill>
                  <a:srgbClr val="000000"/>
                </a:solidFill>
                <a:latin typeface="Arial" panose="020B0604020202020204" pitchFamily="34" charset="0"/>
                <a:cs typeface="Arial" panose="020B0604020202020204" pitchFamily="34" charset="0"/>
              </a:rPr>
              <a:t>yaşamın</a:t>
            </a:r>
            <a:r>
              <a:rPr lang="en-US" sz="2300" b="1" dirty="0">
                <a:solidFill>
                  <a:srgbClr val="000000"/>
                </a:solidFill>
                <a:latin typeface="Arial" panose="020B0604020202020204" pitchFamily="34" charset="0"/>
                <a:cs typeface="Arial" panose="020B0604020202020204" pitchFamily="34" charset="0"/>
              </a:rPr>
              <a:t> </a:t>
            </a:r>
            <a:r>
              <a:rPr lang="en-US" sz="2300" b="1" dirty="0" err="1">
                <a:solidFill>
                  <a:srgbClr val="000000"/>
                </a:solidFill>
                <a:latin typeface="Arial" panose="020B0604020202020204" pitchFamily="34" charset="0"/>
                <a:cs typeface="Arial" panose="020B0604020202020204" pitchFamily="34" charset="0"/>
              </a:rPr>
              <a:t>ahirette</a:t>
            </a:r>
            <a:r>
              <a:rPr lang="tr-TR" sz="2300" b="1" dirty="0">
                <a:solidFill>
                  <a:srgbClr val="000000"/>
                </a:solidFill>
                <a:latin typeface="Arial" panose="020B0604020202020204" pitchFamily="34" charset="0"/>
                <a:cs typeface="Arial" panose="020B0604020202020204" pitchFamily="34" charset="0"/>
              </a:rPr>
              <a:t> </a:t>
            </a:r>
            <a:r>
              <a:rPr lang="en-US" sz="2300" b="1" dirty="0" err="1">
                <a:solidFill>
                  <a:srgbClr val="000000"/>
                </a:solidFill>
                <a:latin typeface="Arial" panose="020B0604020202020204" pitchFamily="34" charset="0"/>
                <a:cs typeface="Arial" panose="020B0604020202020204" pitchFamily="34" charset="0"/>
              </a:rPr>
              <a:t>karşılığını</a:t>
            </a:r>
            <a:r>
              <a:rPr lang="en-US" sz="2300" b="1" dirty="0">
                <a:solidFill>
                  <a:srgbClr val="000000"/>
                </a:solidFill>
                <a:latin typeface="Arial" panose="020B0604020202020204" pitchFamily="34" charset="0"/>
                <a:cs typeface="Arial" panose="020B0604020202020204" pitchFamily="34" charset="0"/>
              </a:rPr>
              <a:t> </a:t>
            </a:r>
            <a:r>
              <a:rPr lang="en-US" sz="2300" b="1" dirty="0" err="1">
                <a:solidFill>
                  <a:srgbClr val="000000"/>
                </a:solidFill>
                <a:latin typeface="Arial" panose="020B0604020202020204" pitchFamily="34" charset="0"/>
                <a:cs typeface="Arial" panose="020B0604020202020204" pitchFamily="34" charset="0"/>
              </a:rPr>
              <a:t>göreceği</a:t>
            </a:r>
            <a:r>
              <a:rPr lang="en-US" sz="2300" b="1" dirty="0">
                <a:solidFill>
                  <a:srgbClr val="000000"/>
                </a:solidFill>
                <a:latin typeface="Arial" panose="020B0604020202020204" pitchFamily="34" charset="0"/>
                <a:cs typeface="Arial" panose="020B0604020202020204" pitchFamily="34" charset="0"/>
              </a:rPr>
              <a:t> </a:t>
            </a:r>
            <a:r>
              <a:rPr lang="en-US" sz="2300" b="1" dirty="0" err="1">
                <a:solidFill>
                  <a:srgbClr val="000000"/>
                </a:solidFill>
                <a:latin typeface="Arial" panose="020B0604020202020204" pitchFamily="34" charset="0"/>
                <a:cs typeface="Arial" panose="020B0604020202020204" pitchFamily="34" charset="0"/>
              </a:rPr>
              <a:t>anlamını</a:t>
            </a:r>
            <a:r>
              <a:rPr lang="en-US" sz="2300" b="1" dirty="0">
                <a:solidFill>
                  <a:srgbClr val="000000"/>
                </a:solidFill>
                <a:latin typeface="Arial" panose="020B0604020202020204" pitchFamily="34" charset="0"/>
                <a:cs typeface="Arial" panose="020B0604020202020204" pitchFamily="34" charset="0"/>
              </a:rPr>
              <a:t> </a:t>
            </a:r>
            <a:r>
              <a:rPr lang="en-US" sz="2300" b="1" dirty="0" err="1">
                <a:solidFill>
                  <a:srgbClr val="000000"/>
                </a:solidFill>
                <a:latin typeface="Arial" panose="020B0604020202020204" pitchFamily="34" charset="0"/>
                <a:cs typeface="Arial" panose="020B0604020202020204" pitchFamily="34" charset="0"/>
              </a:rPr>
              <a:t>taşır</a:t>
            </a:r>
            <a:r>
              <a:rPr lang="en-US" sz="2300" b="1" dirty="0">
                <a:solidFill>
                  <a:srgbClr val="000000"/>
                </a:solidFill>
                <a:latin typeface="Arial" panose="020B0604020202020204" pitchFamily="34" charset="0"/>
                <a:cs typeface="Arial" panose="020B0604020202020204" pitchFamily="34" charset="0"/>
              </a:rPr>
              <a:t>?</a:t>
            </a:r>
          </a:p>
          <a:p>
            <a:pPr>
              <a:spcAft>
                <a:spcPts val="600"/>
              </a:spcAft>
            </a:pPr>
            <a:r>
              <a:rPr lang="en-US" sz="2300" dirty="0">
                <a:solidFill>
                  <a:srgbClr val="000000"/>
                </a:solidFill>
                <a:latin typeface="Arial" panose="020B0604020202020204" pitchFamily="34" charset="0"/>
                <a:cs typeface="Arial" panose="020B0604020202020204" pitchFamily="34" charset="0"/>
              </a:rPr>
              <a:t>A) I </a:t>
            </a:r>
            <a:r>
              <a:rPr lang="en-US" sz="2300" dirty="0" err="1">
                <a:solidFill>
                  <a:srgbClr val="000000"/>
                </a:solidFill>
                <a:latin typeface="Arial" panose="020B0604020202020204" pitchFamily="34" charset="0"/>
                <a:cs typeface="Arial" panose="020B0604020202020204" pitchFamily="34" charset="0"/>
              </a:rPr>
              <a:t>ve</a:t>
            </a:r>
            <a:r>
              <a:rPr lang="en-US" sz="2300" dirty="0">
                <a:solidFill>
                  <a:srgbClr val="000000"/>
                </a:solidFill>
                <a:latin typeface="Arial" panose="020B0604020202020204" pitchFamily="34" charset="0"/>
                <a:cs typeface="Arial" panose="020B0604020202020204" pitchFamily="34" charset="0"/>
              </a:rPr>
              <a:t> II </a:t>
            </a:r>
            <a:r>
              <a:rPr lang="tr-TR" sz="2300" dirty="0">
                <a:solidFill>
                  <a:srgbClr val="000000"/>
                </a:solidFill>
                <a:latin typeface="Arial" panose="020B0604020202020204" pitchFamily="34" charset="0"/>
                <a:cs typeface="Arial" panose="020B0604020202020204" pitchFamily="34" charset="0"/>
              </a:rPr>
              <a:t>					</a:t>
            </a:r>
            <a:r>
              <a:rPr lang="en-US" sz="2300" dirty="0">
                <a:solidFill>
                  <a:srgbClr val="000000"/>
                </a:solidFill>
                <a:latin typeface="Arial" panose="020B0604020202020204" pitchFamily="34" charset="0"/>
                <a:cs typeface="Arial" panose="020B0604020202020204" pitchFamily="34" charset="0"/>
              </a:rPr>
              <a:t>B) I </a:t>
            </a:r>
            <a:r>
              <a:rPr lang="en-US" sz="2300" dirty="0" err="1">
                <a:solidFill>
                  <a:srgbClr val="000000"/>
                </a:solidFill>
                <a:latin typeface="Arial" panose="020B0604020202020204" pitchFamily="34" charset="0"/>
                <a:cs typeface="Arial" panose="020B0604020202020204" pitchFamily="34" charset="0"/>
              </a:rPr>
              <a:t>ve</a:t>
            </a:r>
            <a:r>
              <a:rPr lang="en-US" sz="2300" dirty="0">
                <a:solidFill>
                  <a:srgbClr val="000000"/>
                </a:solidFill>
                <a:latin typeface="Arial" panose="020B0604020202020204" pitchFamily="34" charset="0"/>
                <a:cs typeface="Arial" panose="020B0604020202020204" pitchFamily="34" charset="0"/>
              </a:rPr>
              <a:t> III</a:t>
            </a:r>
          </a:p>
          <a:p>
            <a:pPr>
              <a:spcAft>
                <a:spcPts val="600"/>
              </a:spcAft>
            </a:pPr>
            <a:r>
              <a:rPr lang="en-US" sz="2300" dirty="0">
                <a:solidFill>
                  <a:srgbClr val="000000"/>
                </a:solidFill>
                <a:latin typeface="Arial" panose="020B0604020202020204" pitchFamily="34" charset="0"/>
                <a:cs typeface="Arial" panose="020B0604020202020204" pitchFamily="34" charset="0"/>
              </a:rPr>
              <a:t>C) II </a:t>
            </a:r>
            <a:r>
              <a:rPr lang="en-US" sz="2300" dirty="0" err="1">
                <a:solidFill>
                  <a:srgbClr val="000000"/>
                </a:solidFill>
                <a:latin typeface="Arial" panose="020B0604020202020204" pitchFamily="34" charset="0"/>
                <a:cs typeface="Arial" panose="020B0604020202020204" pitchFamily="34" charset="0"/>
              </a:rPr>
              <a:t>ve</a:t>
            </a:r>
            <a:r>
              <a:rPr lang="en-US" sz="2300" dirty="0">
                <a:solidFill>
                  <a:srgbClr val="000000"/>
                </a:solidFill>
                <a:latin typeface="Arial" panose="020B0604020202020204" pitchFamily="34" charset="0"/>
                <a:cs typeface="Arial" panose="020B0604020202020204" pitchFamily="34" charset="0"/>
              </a:rPr>
              <a:t> III </a:t>
            </a:r>
            <a:r>
              <a:rPr lang="tr-TR" sz="2300" dirty="0">
                <a:solidFill>
                  <a:srgbClr val="000000"/>
                </a:solidFill>
                <a:latin typeface="Arial" panose="020B0604020202020204" pitchFamily="34" charset="0"/>
                <a:cs typeface="Arial" panose="020B0604020202020204" pitchFamily="34" charset="0"/>
              </a:rPr>
              <a:t>					</a:t>
            </a:r>
            <a:r>
              <a:rPr lang="en-US" sz="2300" dirty="0">
                <a:solidFill>
                  <a:srgbClr val="000000"/>
                </a:solidFill>
                <a:latin typeface="Arial" panose="020B0604020202020204" pitchFamily="34" charset="0"/>
                <a:cs typeface="Arial" panose="020B0604020202020204" pitchFamily="34" charset="0"/>
              </a:rPr>
              <a:t>D) I, II </a:t>
            </a:r>
            <a:r>
              <a:rPr lang="en-US" sz="2300" dirty="0" err="1">
                <a:solidFill>
                  <a:srgbClr val="000000"/>
                </a:solidFill>
                <a:latin typeface="Arial" panose="020B0604020202020204" pitchFamily="34" charset="0"/>
                <a:cs typeface="Arial" panose="020B0604020202020204" pitchFamily="34" charset="0"/>
              </a:rPr>
              <a:t>ve</a:t>
            </a:r>
            <a:r>
              <a:rPr lang="en-US" sz="2300" dirty="0">
                <a:solidFill>
                  <a:srgbClr val="000000"/>
                </a:solidFill>
                <a:latin typeface="Arial" panose="020B0604020202020204" pitchFamily="34" charset="0"/>
                <a:cs typeface="Arial" panose="020B0604020202020204" pitchFamily="34" charset="0"/>
              </a:rPr>
              <a:t> III</a:t>
            </a:r>
          </a:p>
        </p:txBody>
      </p:sp>
      <p:pic>
        <p:nvPicPr>
          <p:cNvPr id="9" name="Resim 8" descr="ekran görüntüsü içeren bir resim&#10;&#10;Açıklama otomatik olarak oluşturuldu">
            <a:extLst>
              <a:ext uri="{FF2B5EF4-FFF2-40B4-BE49-F238E27FC236}">
                <a16:creationId xmlns:a16="http://schemas.microsoft.com/office/drawing/2014/main" id="{82995DAA-9639-EEF2-3AAB-E0505A25A2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60BE4624-72E8-73DE-7015-0EB536F11B18}"/>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sp>
        <p:nvSpPr>
          <p:cNvPr id="3" name="Metin kutusu 2">
            <a:extLst>
              <a:ext uri="{FF2B5EF4-FFF2-40B4-BE49-F238E27FC236}">
                <a16:creationId xmlns:a16="http://schemas.microsoft.com/office/drawing/2014/main" id="{D8D76468-A8F6-E1A2-0486-4AA2B6CC82F4}"/>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0" name="Metin kutusu 9">
            <a:extLst>
              <a:ext uri="{FF2B5EF4-FFF2-40B4-BE49-F238E27FC236}">
                <a16:creationId xmlns:a16="http://schemas.microsoft.com/office/drawing/2014/main" id="{731B0A57-377A-8CE4-718A-B2AABA20A073}"/>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1" name="Metin kutusu 10">
            <a:extLst>
              <a:ext uri="{FF2B5EF4-FFF2-40B4-BE49-F238E27FC236}">
                <a16:creationId xmlns:a16="http://schemas.microsoft.com/office/drawing/2014/main" id="{3CA9712B-AABE-220A-0353-742D2CEB40F4}"/>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
        <p:nvSpPr>
          <p:cNvPr id="7" name="Metin kutusu 4">
            <a:extLst>
              <a:ext uri="{FF2B5EF4-FFF2-40B4-BE49-F238E27FC236}">
                <a16:creationId xmlns:a16="http://schemas.microsoft.com/office/drawing/2014/main" id="{9D19F22F-58F4-7D03-2F04-1FE848FCE33F}"/>
              </a:ext>
            </a:extLst>
          </p:cNvPr>
          <p:cNvSpPr txBox="1"/>
          <p:nvPr/>
        </p:nvSpPr>
        <p:spPr>
          <a:xfrm>
            <a:off x="0" y="570046"/>
            <a:ext cx="5261317" cy="369332"/>
          </a:xfrm>
          <a:prstGeom prst="rect">
            <a:avLst/>
          </a:prstGeom>
          <a:solidFill>
            <a:srgbClr val="FFFF00"/>
          </a:solid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800" b="1" dirty="0">
                <a:latin typeface="Arial" panose="020B0604020202020204" pitchFamily="34" charset="0"/>
                <a:cs typeface="Arial" panose="020B0604020202020204" pitchFamily="34" charset="0"/>
              </a:rPr>
              <a:t>Bumerang</a:t>
            </a:r>
            <a:r>
              <a:rPr lang="tr-TR" sz="1800" dirty="0">
                <a:latin typeface="Arial" panose="020B0604020202020204" pitchFamily="34" charset="0"/>
                <a:cs typeface="Arial" panose="020B0604020202020204" pitchFamily="34" charset="0"/>
              </a:rPr>
              <a:t> / 1. Ünite / Kavratan Testler 5 / Soru </a:t>
            </a:r>
            <a:r>
              <a:rPr lang="tr-TR" dirty="0">
                <a:latin typeface="Arial" panose="020B0604020202020204" pitchFamily="34" charset="0"/>
                <a:cs typeface="Arial" panose="020B0604020202020204" pitchFamily="34" charset="0"/>
              </a:rPr>
              <a:t>5</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765006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a:extLst>
              <a:ext uri="{FF2B5EF4-FFF2-40B4-BE49-F238E27FC236}">
                <a16:creationId xmlns:a16="http://schemas.microsoft.com/office/drawing/2014/main" id="{8958A541-8036-D488-6148-22DB1B156363}"/>
              </a:ext>
            </a:extLst>
          </p:cNvPr>
          <p:cNvGrpSpPr/>
          <p:nvPr/>
        </p:nvGrpSpPr>
        <p:grpSpPr>
          <a:xfrm>
            <a:off x="773406" y="3876296"/>
            <a:ext cx="10645189" cy="2056532"/>
            <a:chOff x="773406" y="3876296"/>
            <a:chExt cx="10645189" cy="2056532"/>
          </a:xfrm>
        </p:grpSpPr>
        <p:sp>
          <p:nvSpPr>
            <p:cNvPr id="56" name="Freeform 6">
              <a:extLst>
                <a:ext uri="{FF2B5EF4-FFF2-40B4-BE49-F238E27FC236}">
                  <a16:creationId xmlns:a16="http://schemas.microsoft.com/office/drawing/2014/main" id="{E3FFE183-5AB3-C552-AE11-DAB12DBCD681}"/>
                </a:ext>
              </a:extLst>
            </p:cNvPr>
            <p:cNvSpPr/>
            <p:nvPr/>
          </p:nvSpPr>
          <p:spPr>
            <a:xfrm>
              <a:off x="3465806" y="3876296"/>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dirty="0"/>
            </a:p>
          </p:txBody>
        </p:sp>
        <p:sp>
          <p:nvSpPr>
            <p:cNvPr id="55" name="Freeform 6">
              <a:extLst>
                <a:ext uri="{FF2B5EF4-FFF2-40B4-BE49-F238E27FC236}">
                  <a16:creationId xmlns:a16="http://schemas.microsoft.com/office/drawing/2014/main" id="{C365A3DE-A133-7863-4420-AF3470C1ABA3}"/>
                </a:ext>
              </a:extLst>
            </p:cNvPr>
            <p:cNvSpPr/>
            <p:nvPr/>
          </p:nvSpPr>
          <p:spPr>
            <a:xfrm>
              <a:off x="773406" y="3876296"/>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dirty="0"/>
            </a:p>
          </p:txBody>
        </p:sp>
        <p:sp>
          <p:nvSpPr>
            <p:cNvPr id="57" name="Freeform 6">
              <a:extLst>
                <a:ext uri="{FF2B5EF4-FFF2-40B4-BE49-F238E27FC236}">
                  <a16:creationId xmlns:a16="http://schemas.microsoft.com/office/drawing/2014/main" id="{1747A9E7-611D-84BE-5E34-D6E7384CD43C}"/>
                </a:ext>
              </a:extLst>
            </p:cNvPr>
            <p:cNvSpPr/>
            <p:nvPr/>
          </p:nvSpPr>
          <p:spPr>
            <a:xfrm>
              <a:off x="6158206" y="3876296"/>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dirty="0"/>
            </a:p>
          </p:txBody>
        </p:sp>
        <p:sp>
          <p:nvSpPr>
            <p:cNvPr id="58" name="Freeform 6">
              <a:extLst>
                <a:ext uri="{FF2B5EF4-FFF2-40B4-BE49-F238E27FC236}">
                  <a16:creationId xmlns:a16="http://schemas.microsoft.com/office/drawing/2014/main" id="{F7498534-B4C2-ABD1-4C4E-2CB622F1CB05}"/>
                </a:ext>
              </a:extLst>
            </p:cNvPr>
            <p:cNvSpPr/>
            <p:nvPr/>
          </p:nvSpPr>
          <p:spPr>
            <a:xfrm>
              <a:off x="8850606" y="3876296"/>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dirty="0"/>
            </a:p>
          </p:txBody>
        </p:sp>
      </p:grpSp>
      <p:sp>
        <p:nvSpPr>
          <p:cNvPr id="60" name="Metin kutusu 59">
            <a:extLst>
              <a:ext uri="{FF2B5EF4-FFF2-40B4-BE49-F238E27FC236}">
                <a16:creationId xmlns:a16="http://schemas.microsoft.com/office/drawing/2014/main" id="{C2092870-37FE-6FCC-17A0-BC1D07E6E355}"/>
              </a:ext>
            </a:extLst>
          </p:cNvPr>
          <p:cNvSpPr txBox="1"/>
          <p:nvPr/>
        </p:nvSpPr>
        <p:spPr>
          <a:xfrm>
            <a:off x="3930125" y="4801232"/>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HESAP</a:t>
            </a:r>
          </a:p>
        </p:txBody>
      </p:sp>
      <p:sp>
        <p:nvSpPr>
          <p:cNvPr id="68" name="Metin kutusu 67">
            <a:extLst>
              <a:ext uri="{FF2B5EF4-FFF2-40B4-BE49-F238E27FC236}">
                <a16:creationId xmlns:a16="http://schemas.microsoft.com/office/drawing/2014/main" id="{00E65472-2126-1C65-DEC3-E4666E76C2EB}"/>
              </a:ext>
            </a:extLst>
          </p:cNvPr>
          <p:cNvSpPr txBox="1"/>
          <p:nvPr/>
        </p:nvSpPr>
        <p:spPr>
          <a:xfrm>
            <a:off x="3930125" y="4787165"/>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EAPSH</a:t>
            </a:r>
          </a:p>
        </p:txBody>
      </p:sp>
      <p:pic>
        <p:nvPicPr>
          <p:cNvPr id="7" name="Resim 6" descr="ekran görüntüsü içeren bir resim&#10;&#10;Açıklama otomatik olarak oluşturuldu">
            <a:extLst>
              <a:ext uri="{FF2B5EF4-FFF2-40B4-BE49-F238E27FC236}">
                <a16:creationId xmlns:a16="http://schemas.microsoft.com/office/drawing/2014/main" id="{816D0D24-C5D3-17BD-F34E-70C5350CA8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9" name="Grup 28">
            <a:extLst>
              <a:ext uri="{FF2B5EF4-FFF2-40B4-BE49-F238E27FC236}">
                <a16:creationId xmlns:a16="http://schemas.microsoft.com/office/drawing/2014/main" id="{959867F3-64FC-8094-B96C-33180B47EB4D}"/>
              </a:ext>
            </a:extLst>
          </p:cNvPr>
          <p:cNvGrpSpPr/>
          <p:nvPr/>
        </p:nvGrpSpPr>
        <p:grpSpPr>
          <a:xfrm>
            <a:off x="773406" y="1531342"/>
            <a:ext cx="10645189" cy="2056532"/>
            <a:chOff x="251411" y="1531342"/>
            <a:chExt cx="10645189" cy="2056532"/>
          </a:xfrm>
        </p:grpSpPr>
        <p:sp>
          <p:nvSpPr>
            <p:cNvPr id="25" name="Freeform 6">
              <a:extLst>
                <a:ext uri="{FF2B5EF4-FFF2-40B4-BE49-F238E27FC236}">
                  <a16:creationId xmlns:a16="http://schemas.microsoft.com/office/drawing/2014/main" id="{2E4D0B71-D511-907D-0E32-8476635A5A8C}"/>
                </a:ext>
              </a:extLst>
            </p:cNvPr>
            <p:cNvSpPr/>
            <p:nvPr/>
          </p:nvSpPr>
          <p:spPr>
            <a:xfrm>
              <a:off x="2514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dirty="0"/>
            </a:p>
          </p:txBody>
        </p:sp>
        <p:sp>
          <p:nvSpPr>
            <p:cNvPr id="26" name="Freeform 6">
              <a:extLst>
                <a:ext uri="{FF2B5EF4-FFF2-40B4-BE49-F238E27FC236}">
                  <a16:creationId xmlns:a16="http://schemas.microsoft.com/office/drawing/2014/main" id="{6EF8027B-0218-7906-97D5-43AEFFA6F71E}"/>
                </a:ext>
              </a:extLst>
            </p:cNvPr>
            <p:cNvSpPr/>
            <p:nvPr/>
          </p:nvSpPr>
          <p:spPr>
            <a:xfrm>
              <a:off x="29438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dirty="0"/>
            </a:p>
          </p:txBody>
        </p:sp>
        <p:sp>
          <p:nvSpPr>
            <p:cNvPr id="27" name="Freeform 6">
              <a:extLst>
                <a:ext uri="{FF2B5EF4-FFF2-40B4-BE49-F238E27FC236}">
                  <a16:creationId xmlns:a16="http://schemas.microsoft.com/office/drawing/2014/main" id="{11B5DD07-B03D-A858-B379-00CDA277ABFA}"/>
                </a:ext>
              </a:extLst>
            </p:cNvPr>
            <p:cNvSpPr/>
            <p:nvPr/>
          </p:nvSpPr>
          <p:spPr>
            <a:xfrm>
              <a:off x="56362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dirty="0"/>
            </a:p>
          </p:txBody>
        </p:sp>
        <p:sp>
          <p:nvSpPr>
            <p:cNvPr id="28" name="Freeform 6">
              <a:extLst>
                <a:ext uri="{FF2B5EF4-FFF2-40B4-BE49-F238E27FC236}">
                  <a16:creationId xmlns:a16="http://schemas.microsoft.com/office/drawing/2014/main" id="{031B24CF-DE9A-0DE4-3AC7-8E874F748EBA}"/>
                </a:ext>
              </a:extLst>
            </p:cNvPr>
            <p:cNvSpPr/>
            <p:nvPr/>
          </p:nvSpPr>
          <p:spPr>
            <a:xfrm>
              <a:off x="83286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dirty="0"/>
            </a:p>
          </p:txBody>
        </p:sp>
      </p:grpSp>
      <p:sp>
        <p:nvSpPr>
          <p:cNvPr id="20" name="Metin kutusu 19">
            <a:extLst>
              <a:ext uri="{FF2B5EF4-FFF2-40B4-BE49-F238E27FC236}">
                <a16:creationId xmlns:a16="http://schemas.microsoft.com/office/drawing/2014/main" id="{E912EDEC-AD55-DFFB-3F3D-CF5EC7B70E4C}"/>
              </a:ext>
            </a:extLst>
          </p:cNvPr>
          <p:cNvSpPr txBox="1"/>
          <p:nvPr/>
        </p:nvSpPr>
        <p:spPr>
          <a:xfrm>
            <a:off x="1231473" y="2442209"/>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İMAN</a:t>
            </a:r>
          </a:p>
        </p:txBody>
      </p:sp>
      <p:sp>
        <p:nvSpPr>
          <p:cNvPr id="37" name="Metin kutusu 36">
            <a:extLst>
              <a:ext uri="{FF2B5EF4-FFF2-40B4-BE49-F238E27FC236}">
                <a16:creationId xmlns:a16="http://schemas.microsoft.com/office/drawing/2014/main" id="{B1AAAE71-8BDA-D4D3-9083-8EA396B701AB}"/>
              </a:ext>
            </a:extLst>
          </p:cNvPr>
          <p:cNvSpPr txBox="1"/>
          <p:nvPr/>
        </p:nvSpPr>
        <p:spPr>
          <a:xfrm>
            <a:off x="3930125" y="2428141"/>
            <a:ext cx="1929531" cy="492443"/>
          </a:xfrm>
          <a:prstGeom prst="rect">
            <a:avLst/>
          </a:prstGeom>
          <a:solidFill>
            <a:srgbClr val="FC8F00"/>
          </a:solidFill>
        </p:spPr>
        <p:txBody>
          <a:bodyPr wrap="square" rtlCol="0">
            <a:spAutoFit/>
          </a:bodyPr>
          <a:lstStyle/>
          <a:p>
            <a:pPr algn="ctr"/>
            <a:r>
              <a:rPr lang="tr-TR" sz="2600" b="1" dirty="0">
                <a:latin typeface="Arial" panose="020B0604020202020204" pitchFamily="34" charset="0"/>
                <a:cs typeface="Arial" panose="020B0604020202020204" pitchFamily="34" charset="0"/>
              </a:rPr>
              <a:t>DAVRANIŞ</a:t>
            </a:r>
          </a:p>
        </p:txBody>
      </p:sp>
      <p:sp>
        <p:nvSpPr>
          <p:cNvPr id="38" name="Metin kutusu 37">
            <a:extLst>
              <a:ext uri="{FF2B5EF4-FFF2-40B4-BE49-F238E27FC236}">
                <a16:creationId xmlns:a16="http://schemas.microsoft.com/office/drawing/2014/main" id="{2078244D-5A42-9EBA-F167-B5D059571036}"/>
              </a:ext>
            </a:extLst>
          </p:cNvPr>
          <p:cNvSpPr txBox="1"/>
          <p:nvPr/>
        </p:nvSpPr>
        <p:spPr>
          <a:xfrm>
            <a:off x="6614710" y="2442209"/>
            <a:ext cx="1929531" cy="461665"/>
          </a:xfrm>
          <a:prstGeom prst="rect">
            <a:avLst/>
          </a:prstGeom>
          <a:solidFill>
            <a:srgbClr val="FC8F00"/>
          </a:solidFill>
        </p:spPr>
        <p:txBody>
          <a:bodyPr wrap="square" rtlCol="0">
            <a:spAutoFit/>
          </a:bodyPr>
          <a:lstStyle/>
          <a:p>
            <a:pPr algn="ctr"/>
            <a:r>
              <a:rPr lang="tr-TR" sz="2400" b="1" dirty="0">
                <a:latin typeface="Arial" panose="020B0604020202020204" pitchFamily="34" charset="0"/>
                <a:cs typeface="Arial" panose="020B0604020202020204" pitchFamily="34" charset="0"/>
              </a:rPr>
              <a:t>KULHAKKI</a:t>
            </a:r>
          </a:p>
        </p:txBody>
      </p:sp>
      <p:sp>
        <p:nvSpPr>
          <p:cNvPr id="39" name="Metin kutusu 38">
            <a:extLst>
              <a:ext uri="{FF2B5EF4-FFF2-40B4-BE49-F238E27FC236}">
                <a16:creationId xmlns:a16="http://schemas.microsoft.com/office/drawing/2014/main" id="{6595D76C-D235-7DD1-CE34-2BEDBC8EDE0C}"/>
              </a:ext>
            </a:extLst>
          </p:cNvPr>
          <p:cNvSpPr txBox="1"/>
          <p:nvPr/>
        </p:nvSpPr>
        <p:spPr>
          <a:xfrm>
            <a:off x="9317373" y="2430372"/>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BİLİNÇ</a:t>
            </a:r>
            <a:endParaRPr lang="tr-TR" sz="1900" b="1" dirty="0">
              <a:latin typeface="Arial" panose="020B0604020202020204" pitchFamily="34" charset="0"/>
              <a:cs typeface="Arial" panose="020B0604020202020204" pitchFamily="34" charset="0"/>
            </a:endParaRPr>
          </a:p>
        </p:txBody>
      </p:sp>
      <p:sp>
        <p:nvSpPr>
          <p:cNvPr id="59" name="Metin kutusu 58">
            <a:extLst>
              <a:ext uri="{FF2B5EF4-FFF2-40B4-BE49-F238E27FC236}">
                <a16:creationId xmlns:a16="http://schemas.microsoft.com/office/drawing/2014/main" id="{5F37E11A-61B3-ECFC-EBA5-FF116863F584}"/>
              </a:ext>
            </a:extLst>
          </p:cNvPr>
          <p:cNvSpPr txBox="1"/>
          <p:nvPr/>
        </p:nvSpPr>
        <p:spPr>
          <a:xfrm>
            <a:off x="1231473"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ADALET</a:t>
            </a:r>
          </a:p>
        </p:txBody>
      </p:sp>
      <p:sp>
        <p:nvSpPr>
          <p:cNvPr id="61" name="Metin kutusu 60">
            <a:extLst>
              <a:ext uri="{FF2B5EF4-FFF2-40B4-BE49-F238E27FC236}">
                <a16:creationId xmlns:a16="http://schemas.microsoft.com/office/drawing/2014/main" id="{EEAE2093-10C7-49B1-8109-41F7FF4C772B}"/>
              </a:ext>
            </a:extLst>
          </p:cNvPr>
          <p:cNvSpPr txBox="1"/>
          <p:nvPr/>
        </p:nvSpPr>
        <p:spPr>
          <a:xfrm>
            <a:off x="6614710"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TÖVBE</a:t>
            </a:r>
          </a:p>
        </p:txBody>
      </p:sp>
      <p:sp>
        <p:nvSpPr>
          <p:cNvPr id="62" name="Metin kutusu 61">
            <a:extLst>
              <a:ext uri="{FF2B5EF4-FFF2-40B4-BE49-F238E27FC236}">
                <a16:creationId xmlns:a16="http://schemas.microsoft.com/office/drawing/2014/main" id="{47F5938A-535E-274C-9B42-7AB93E81EB55}"/>
              </a:ext>
            </a:extLst>
          </p:cNvPr>
          <p:cNvSpPr txBox="1"/>
          <p:nvPr/>
        </p:nvSpPr>
        <p:spPr>
          <a:xfrm>
            <a:off x="9317373"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DİRİLİŞ</a:t>
            </a:r>
          </a:p>
        </p:txBody>
      </p:sp>
      <p:sp>
        <p:nvSpPr>
          <p:cNvPr id="63" name="Metin kutusu 62">
            <a:extLst>
              <a:ext uri="{FF2B5EF4-FFF2-40B4-BE49-F238E27FC236}">
                <a16:creationId xmlns:a16="http://schemas.microsoft.com/office/drawing/2014/main" id="{8D938D09-3C7F-3EA5-1DBA-D863F5C92F45}"/>
              </a:ext>
            </a:extLst>
          </p:cNvPr>
          <p:cNvSpPr txBox="1"/>
          <p:nvPr/>
        </p:nvSpPr>
        <p:spPr>
          <a:xfrm>
            <a:off x="1231473" y="2439355"/>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ANİM</a:t>
            </a:r>
          </a:p>
        </p:txBody>
      </p:sp>
      <p:sp>
        <p:nvSpPr>
          <p:cNvPr id="70" name="Metin kutusu 69">
            <a:extLst>
              <a:ext uri="{FF2B5EF4-FFF2-40B4-BE49-F238E27FC236}">
                <a16:creationId xmlns:a16="http://schemas.microsoft.com/office/drawing/2014/main" id="{3AC4CA68-F0B6-D02C-293C-51A22EAE55F0}"/>
              </a:ext>
            </a:extLst>
          </p:cNvPr>
          <p:cNvSpPr txBox="1"/>
          <p:nvPr/>
        </p:nvSpPr>
        <p:spPr>
          <a:xfrm>
            <a:off x="9317373" y="4787163"/>
            <a:ext cx="1929531" cy="507831"/>
          </a:xfrm>
          <a:prstGeom prst="rect">
            <a:avLst/>
          </a:prstGeom>
          <a:solidFill>
            <a:srgbClr val="FC8F00"/>
          </a:solidFill>
        </p:spPr>
        <p:txBody>
          <a:bodyPr wrap="square" rtlCol="0">
            <a:spAutoFit/>
          </a:bodyPr>
          <a:lstStyle/>
          <a:p>
            <a:pPr algn="ctr"/>
            <a:r>
              <a:rPr lang="tr-TR" sz="2700" b="1" dirty="0">
                <a:latin typeface="Arial" panose="020B0604020202020204" pitchFamily="34" charset="0"/>
                <a:cs typeface="Arial" panose="020B0604020202020204" pitchFamily="34" charset="0"/>
              </a:rPr>
              <a:t>İRİDİŞL</a:t>
            </a:r>
          </a:p>
        </p:txBody>
      </p:sp>
      <p:sp>
        <p:nvSpPr>
          <p:cNvPr id="64" name="Metin kutusu 63">
            <a:extLst>
              <a:ext uri="{FF2B5EF4-FFF2-40B4-BE49-F238E27FC236}">
                <a16:creationId xmlns:a16="http://schemas.microsoft.com/office/drawing/2014/main" id="{E3609E82-027A-ADED-83FD-48A487B3EAAB}"/>
              </a:ext>
            </a:extLst>
          </p:cNvPr>
          <p:cNvSpPr txBox="1"/>
          <p:nvPr/>
        </p:nvSpPr>
        <p:spPr>
          <a:xfrm>
            <a:off x="3930125" y="2439355"/>
            <a:ext cx="1929531" cy="492443"/>
          </a:xfrm>
          <a:prstGeom prst="rect">
            <a:avLst/>
          </a:prstGeom>
          <a:solidFill>
            <a:srgbClr val="FC8F00"/>
          </a:solidFill>
        </p:spPr>
        <p:txBody>
          <a:bodyPr wrap="square" rtlCol="0">
            <a:spAutoFit/>
          </a:bodyPr>
          <a:lstStyle/>
          <a:p>
            <a:pPr algn="ctr"/>
            <a:r>
              <a:rPr lang="tr-TR" sz="2600" b="1" dirty="0">
                <a:latin typeface="Arial" panose="020B0604020202020204" pitchFamily="34" charset="0"/>
                <a:cs typeface="Arial" panose="020B0604020202020204" pitchFamily="34" charset="0"/>
              </a:rPr>
              <a:t>RANIVDAŞ</a:t>
            </a:r>
          </a:p>
        </p:txBody>
      </p:sp>
      <p:sp>
        <p:nvSpPr>
          <p:cNvPr id="65" name="Metin kutusu 64">
            <a:extLst>
              <a:ext uri="{FF2B5EF4-FFF2-40B4-BE49-F238E27FC236}">
                <a16:creationId xmlns:a16="http://schemas.microsoft.com/office/drawing/2014/main" id="{9FBEF497-B370-9515-1936-B8579AF67618}"/>
              </a:ext>
            </a:extLst>
          </p:cNvPr>
          <p:cNvSpPr txBox="1"/>
          <p:nvPr/>
        </p:nvSpPr>
        <p:spPr>
          <a:xfrm>
            <a:off x="6614710" y="2439355"/>
            <a:ext cx="1929531" cy="477054"/>
          </a:xfrm>
          <a:prstGeom prst="rect">
            <a:avLst/>
          </a:prstGeom>
          <a:solidFill>
            <a:srgbClr val="FC8F00"/>
          </a:solidFill>
        </p:spPr>
        <p:txBody>
          <a:bodyPr wrap="square" rtlCol="0">
            <a:spAutoFit/>
          </a:bodyPr>
          <a:lstStyle/>
          <a:p>
            <a:pPr algn="ctr"/>
            <a:r>
              <a:rPr lang="tr-TR" sz="2500" b="1" dirty="0">
                <a:latin typeface="Arial" panose="020B0604020202020204" pitchFamily="34" charset="0"/>
                <a:cs typeface="Arial" panose="020B0604020202020204" pitchFamily="34" charset="0"/>
              </a:rPr>
              <a:t>AKILKUHK</a:t>
            </a:r>
          </a:p>
        </p:txBody>
      </p:sp>
      <p:sp>
        <p:nvSpPr>
          <p:cNvPr id="66" name="Metin kutusu 65">
            <a:extLst>
              <a:ext uri="{FF2B5EF4-FFF2-40B4-BE49-F238E27FC236}">
                <a16:creationId xmlns:a16="http://schemas.microsoft.com/office/drawing/2014/main" id="{460DC56A-E0E7-68F3-3DED-0E29EA1E09BC}"/>
              </a:ext>
            </a:extLst>
          </p:cNvPr>
          <p:cNvSpPr txBox="1"/>
          <p:nvPr/>
        </p:nvSpPr>
        <p:spPr>
          <a:xfrm>
            <a:off x="9317373" y="2439356"/>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İÇİNLB</a:t>
            </a:r>
          </a:p>
        </p:txBody>
      </p:sp>
      <p:sp>
        <p:nvSpPr>
          <p:cNvPr id="67" name="Metin kutusu 66">
            <a:extLst>
              <a:ext uri="{FF2B5EF4-FFF2-40B4-BE49-F238E27FC236}">
                <a16:creationId xmlns:a16="http://schemas.microsoft.com/office/drawing/2014/main" id="{4CB7C8D8-A0F5-7E06-312F-E6A8F053D950}"/>
              </a:ext>
            </a:extLst>
          </p:cNvPr>
          <p:cNvSpPr txBox="1"/>
          <p:nvPr/>
        </p:nvSpPr>
        <p:spPr>
          <a:xfrm>
            <a:off x="1231473"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EDATAL</a:t>
            </a:r>
          </a:p>
        </p:txBody>
      </p:sp>
      <p:sp>
        <p:nvSpPr>
          <p:cNvPr id="69" name="Metin kutusu 68">
            <a:extLst>
              <a:ext uri="{FF2B5EF4-FFF2-40B4-BE49-F238E27FC236}">
                <a16:creationId xmlns:a16="http://schemas.microsoft.com/office/drawing/2014/main" id="{ACFB8FDF-F242-2E78-6AA9-1CD79FA9A595}"/>
              </a:ext>
            </a:extLst>
          </p:cNvPr>
          <p:cNvSpPr txBox="1"/>
          <p:nvPr/>
        </p:nvSpPr>
        <p:spPr>
          <a:xfrm>
            <a:off x="6614710"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ÖTVEB</a:t>
            </a:r>
          </a:p>
        </p:txBody>
      </p:sp>
      <p:sp>
        <p:nvSpPr>
          <p:cNvPr id="2" name="Metin kutusu 1">
            <a:extLst>
              <a:ext uri="{FF2B5EF4-FFF2-40B4-BE49-F238E27FC236}">
                <a16:creationId xmlns:a16="http://schemas.microsoft.com/office/drawing/2014/main" id="{7DE58B19-44CE-A54F-1816-B581A07F0D00}"/>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sp>
        <p:nvSpPr>
          <p:cNvPr id="3" name="Metin kutusu 2">
            <a:extLst>
              <a:ext uri="{FF2B5EF4-FFF2-40B4-BE49-F238E27FC236}">
                <a16:creationId xmlns:a16="http://schemas.microsoft.com/office/drawing/2014/main" id="{94D1C195-DE72-71DE-6AAC-1795A0D4E8EE}"/>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35" name="Metin kutusu 34">
            <a:extLst>
              <a:ext uri="{FF2B5EF4-FFF2-40B4-BE49-F238E27FC236}">
                <a16:creationId xmlns:a16="http://schemas.microsoft.com/office/drawing/2014/main" id="{72FCE838-BAEF-B835-6644-B6645A1B114F}"/>
              </a:ext>
            </a:extLst>
          </p:cNvPr>
          <p:cNvSpPr txBox="1"/>
          <p:nvPr/>
        </p:nvSpPr>
        <p:spPr>
          <a:xfrm>
            <a:off x="773406" y="723900"/>
            <a:ext cx="8586494" cy="461665"/>
          </a:xfrm>
          <a:prstGeom prst="rect">
            <a:avLst/>
          </a:prstGeom>
          <a:noFill/>
        </p:spPr>
        <p:txBody>
          <a:bodyPr wrap="square" rtlCol="0">
            <a:spAutoFit/>
          </a:bodyPr>
          <a:lstStyle/>
          <a:p>
            <a:r>
              <a:rPr lang="en-US" sz="2400" b="1" dirty="0" err="1">
                <a:solidFill>
                  <a:srgbClr val="000000"/>
                </a:solidFill>
                <a:latin typeface="Arial" panose="020B0604020202020204" pitchFamily="34" charset="0"/>
                <a:cs typeface="Arial" panose="020B0604020202020204" pitchFamily="34" charset="0"/>
              </a:rPr>
              <a:t>Harfleri</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karışık</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olarak</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verilen</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kavramları</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tahmin</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edelim</a:t>
            </a:r>
            <a:r>
              <a:rPr lang="en-US" sz="2400" b="1" dirty="0">
                <a:solidFill>
                  <a:srgbClr val="000000"/>
                </a:solidFill>
                <a:latin typeface="Arial" panose="020B0604020202020204" pitchFamily="34" charset="0"/>
                <a:cs typeface="Arial" panose="020B0604020202020204" pitchFamily="34" charset="0"/>
              </a:rPr>
              <a:t>.</a:t>
            </a:r>
          </a:p>
        </p:txBody>
      </p:sp>
      <p:sp>
        <p:nvSpPr>
          <p:cNvPr id="9" name="Metin kutusu 8">
            <a:extLst>
              <a:ext uri="{FF2B5EF4-FFF2-40B4-BE49-F238E27FC236}">
                <a16:creationId xmlns:a16="http://schemas.microsoft.com/office/drawing/2014/main" id="{30C11438-AA8B-8C04-0EE5-718C5D75F0D5}"/>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0" name="Metin kutusu 9">
            <a:extLst>
              <a:ext uri="{FF2B5EF4-FFF2-40B4-BE49-F238E27FC236}">
                <a16:creationId xmlns:a16="http://schemas.microsoft.com/office/drawing/2014/main" id="{250FE265-BB35-F7EF-B487-F74C3B0A5132}"/>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31651398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3"/>
                                        </p:tgtEl>
                                        <p:attrNameLst>
                                          <p:attrName>ppt_x</p:attrName>
                                        </p:attrNameLst>
                                      </p:cBhvr>
                                      <p:tavLst>
                                        <p:tav tm="0">
                                          <p:val>
                                            <p:strVal val="ppt_x"/>
                                          </p:val>
                                        </p:tav>
                                        <p:tav tm="100000">
                                          <p:val>
                                            <p:strVal val="ppt_x"/>
                                          </p:val>
                                        </p:tav>
                                      </p:tavLst>
                                    </p:anim>
                                    <p:anim calcmode="lin" valueType="num">
                                      <p:cBhvr additive="base">
                                        <p:cTn id="7" dur="500"/>
                                        <p:tgtEl>
                                          <p:spTgt spid="63"/>
                                        </p:tgtEl>
                                        <p:attrNameLst>
                                          <p:attrName>ppt_y</p:attrName>
                                        </p:attrNameLst>
                                      </p:cBhvr>
                                      <p:tavLst>
                                        <p:tav tm="0">
                                          <p:val>
                                            <p:strVal val="ppt_y"/>
                                          </p:val>
                                        </p:tav>
                                        <p:tav tm="100000">
                                          <p:val>
                                            <p:strVal val="1+ppt_h/2"/>
                                          </p:val>
                                        </p:tav>
                                      </p:tavLst>
                                    </p:anim>
                                    <p:set>
                                      <p:cBhvr>
                                        <p:cTn id="8" dur="1" fill="hold">
                                          <p:stCondLst>
                                            <p:cond delay="499"/>
                                          </p:stCondLst>
                                        </p:cTn>
                                        <p:tgtEl>
                                          <p:spTgt spid="6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64"/>
                                        </p:tgtEl>
                                        <p:attrNameLst>
                                          <p:attrName>ppt_x</p:attrName>
                                        </p:attrNameLst>
                                      </p:cBhvr>
                                      <p:tavLst>
                                        <p:tav tm="0">
                                          <p:val>
                                            <p:strVal val="ppt_x"/>
                                          </p:val>
                                        </p:tav>
                                        <p:tav tm="100000">
                                          <p:val>
                                            <p:strVal val="ppt_x"/>
                                          </p:val>
                                        </p:tav>
                                      </p:tavLst>
                                    </p:anim>
                                    <p:anim calcmode="lin" valueType="num">
                                      <p:cBhvr additive="base">
                                        <p:cTn id="13" dur="500"/>
                                        <p:tgtEl>
                                          <p:spTgt spid="64"/>
                                        </p:tgtEl>
                                        <p:attrNameLst>
                                          <p:attrName>ppt_y</p:attrName>
                                        </p:attrNameLst>
                                      </p:cBhvr>
                                      <p:tavLst>
                                        <p:tav tm="0">
                                          <p:val>
                                            <p:strVal val="ppt_y"/>
                                          </p:val>
                                        </p:tav>
                                        <p:tav tm="100000">
                                          <p:val>
                                            <p:strVal val="1+ppt_h/2"/>
                                          </p:val>
                                        </p:tav>
                                      </p:tavLst>
                                    </p:anim>
                                    <p:set>
                                      <p:cBhvr>
                                        <p:cTn id="14" dur="1" fill="hold">
                                          <p:stCondLst>
                                            <p:cond delay="499"/>
                                          </p:stCondLst>
                                        </p:cTn>
                                        <p:tgtEl>
                                          <p:spTgt spid="6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65"/>
                                        </p:tgtEl>
                                        <p:attrNameLst>
                                          <p:attrName>ppt_x</p:attrName>
                                        </p:attrNameLst>
                                      </p:cBhvr>
                                      <p:tavLst>
                                        <p:tav tm="0">
                                          <p:val>
                                            <p:strVal val="ppt_x"/>
                                          </p:val>
                                        </p:tav>
                                        <p:tav tm="100000">
                                          <p:val>
                                            <p:strVal val="ppt_x"/>
                                          </p:val>
                                        </p:tav>
                                      </p:tavLst>
                                    </p:anim>
                                    <p:anim calcmode="lin" valueType="num">
                                      <p:cBhvr additive="base">
                                        <p:cTn id="19" dur="500"/>
                                        <p:tgtEl>
                                          <p:spTgt spid="65"/>
                                        </p:tgtEl>
                                        <p:attrNameLst>
                                          <p:attrName>ppt_y</p:attrName>
                                        </p:attrNameLst>
                                      </p:cBhvr>
                                      <p:tavLst>
                                        <p:tav tm="0">
                                          <p:val>
                                            <p:strVal val="ppt_y"/>
                                          </p:val>
                                        </p:tav>
                                        <p:tav tm="100000">
                                          <p:val>
                                            <p:strVal val="1+ppt_h/2"/>
                                          </p:val>
                                        </p:tav>
                                      </p:tavLst>
                                    </p:anim>
                                    <p:set>
                                      <p:cBhvr>
                                        <p:cTn id="20" dur="1" fill="hold">
                                          <p:stCondLst>
                                            <p:cond delay="499"/>
                                          </p:stCondLst>
                                        </p:cTn>
                                        <p:tgtEl>
                                          <p:spTgt spid="6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66"/>
                                        </p:tgtEl>
                                        <p:attrNameLst>
                                          <p:attrName>ppt_x</p:attrName>
                                        </p:attrNameLst>
                                      </p:cBhvr>
                                      <p:tavLst>
                                        <p:tav tm="0">
                                          <p:val>
                                            <p:strVal val="ppt_x"/>
                                          </p:val>
                                        </p:tav>
                                        <p:tav tm="100000">
                                          <p:val>
                                            <p:strVal val="ppt_x"/>
                                          </p:val>
                                        </p:tav>
                                      </p:tavLst>
                                    </p:anim>
                                    <p:anim calcmode="lin" valueType="num">
                                      <p:cBhvr additive="base">
                                        <p:cTn id="25" dur="500"/>
                                        <p:tgtEl>
                                          <p:spTgt spid="66"/>
                                        </p:tgtEl>
                                        <p:attrNameLst>
                                          <p:attrName>ppt_y</p:attrName>
                                        </p:attrNameLst>
                                      </p:cBhvr>
                                      <p:tavLst>
                                        <p:tav tm="0">
                                          <p:val>
                                            <p:strVal val="ppt_y"/>
                                          </p:val>
                                        </p:tav>
                                        <p:tav tm="100000">
                                          <p:val>
                                            <p:strVal val="1+ppt_h/2"/>
                                          </p:val>
                                        </p:tav>
                                      </p:tavLst>
                                    </p:anim>
                                    <p:set>
                                      <p:cBhvr>
                                        <p:cTn id="26" dur="1" fill="hold">
                                          <p:stCondLst>
                                            <p:cond delay="499"/>
                                          </p:stCondLst>
                                        </p:cTn>
                                        <p:tgtEl>
                                          <p:spTgt spid="6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67"/>
                                        </p:tgtEl>
                                        <p:attrNameLst>
                                          <p:attrName>ppt_x</p:attrName>
                                        </p:attrNameLst>
                                      </p:cBhvr>
                                      <p:tavLst>
                                        <p:tav tm="0">
                                          <p:val>
                                            <p:strVal val="ppt_x"/>
                                          </p:val>
                                        </p:tav>
                                        <p:tav tm="100000">
                                          <p:val>
                                            <p:strVal val="ppt_x"/>
                                          </p:val>
                                        </p:tav>
                                      </p:tavLst>
                                    </p:anim>
                                    <p:anim calcmode="lin" valueType="num">
                                      <p:cBhvr additive="base">
                                        <p:cTn id="31" dur="500"/>
                                        <p:tgtEl>
                                          <p:spTgt spid="67"/>
                                        </p:tgtEl>
                                        <p:attrNameLst>
                                          <p:attrName>ppt_y</p:attrName>
                                        </p:attrNameLst>
                                      </p:cBhvr>
                                      <p:tavLst>
                                        <p:tav tm="0">
                                          <p:val>
                                            <p:strVal val="ppt_y"/>
                                          </p:val>
                                        </p:tav>
                                        <p:tav tm="100000">
                                          <p:val>
                                            <p:strVal val="1+ppt_h/2"/>
                                          </p:val>
                                        </p:tav>
                                      </p:tavLst>
                                    </p:anim>
                                    <p:set>
                                      <p:cBhvr>
                                        <p:cTn id="32" dur="1" fill="hold">
                                          <p:stCondLst>
                                            <p:cond delay="499"/>
                                          </p:stCondLst>
                                        </p:cTn>
                                        <p:tgtEl>
                                          <p:spTgt spid="6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68"/>
                                        </p:tgtEl>
                                        <p:attrNameLst>
                                          <p:attrName>ppt_x</p:attrName>
                                        </p:attrNameLst>
                                      </p:cBhvr>
                                      <p:tavLst>
                                        <p:tav tm="0">
                                          <p:val>
                                            <p:strVal val="ppt_x"/>
                                          </p:val>
                                        </p:tav>
                                        <p:tav tm="100000">
                                          <p:val>
                                            <p:strVal val="ppt_x"/>
                                          </p:val>
                                        </p:tav>
                                      </p:tavLst>
                                    </p:anim>
                                    <p:anim calcmode="lin" valueType="num">
                                      <p:cBhvr additive="base">
                                        <p:cTn id="37" dur="500"/>
                                        <p:tgtEl>
                                          <p:spTgt spid="68"/>
                                        </p:tgtEl>
                                        <p:attrNameLst>
                                          <p:attrName>ppt_y</p:attrName>
                                        </p:attrNameLst>
                                      </p:cBhvr>
                                      <p:tavLst>
                                        <p:tav tm="0">
                                          <p:val>
                                            <p:strVal val="ppt_y"/>
                                          </p:val>
                                        </p:tav>
                                        <p:tav tm="100000">
                                          <p:val>
                                            <p:strVal val="1+ppt_h/2"/>
                                          </p:val>
                                        </p:tav>
                                      </p:tavLst>
                                    </p:anim>
                                    <p:set>
                                      <p:cBhvr>
                                        <p:cTn id="38" dur="1" fill="hold">
                                          <p:stCondLst>
                                            <p:cond delay="499"/>
                                          </p:stCondLst>
                                        </p:cTn>
                                        <p:tgtEl>
                                          <p:spTgt spid="6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69"/>
                                        </p:tgtEl>
                                        <p:attrNameLst>
                                          <p:attrName>ppt_x</p:attrName>
                                        </p:attrNameLst>
                                      </p:cBhvr>
                                      <p:tavLst>
                                        <p:tav tm="0">
                                          <p:val>
                                            <p:strVal val="ppt_x"/>
                                          </p:val>
                                        </p:tav>
                                        <p:tav tm="100000">
                                          <p:val>
                                            <p:strVal val="ppt_x"/>
                                          </p:val>
                                        </p:tav>
                                      </p:tavLst>
                                    </p:anim>
                                    <p:anim calcmode="lin" valueType="num">
                                      <p:cBhvr additive="base">
                                        <p:cTn id="43" dur="500"/>
                                        <p:tgtEl>
                                          <p:spTgt spid="69"/>
                                        </p:tgtEl>
                                        <p:attrNameLst>
                                          <p:attrName>ppt_y</p:attrName>
                                        </p:attrNameLst>
                                      </p:cBhvr>
                                      <p:tavLst>
                                        <p:tav tm="0">
                                          <p:val>
                                            <p:strVal val="ppt_y"/>
                                          </p:val>
                                        </p:tav>
                                        <p:tav tm="100000">
                                          <p:val>
                                            <p:strVal val="1+ppt_h/2"/>
                                          </p:val>
                                        </p:tav>
                                      </p:tavLst>
                                    </p:anim>
                                    <p:set>
                                      <p:cBhvr>
                                        <p:cTn id="44" dur="1" fill="hold">
                                          <p:stCondLst>
                                            <p:cond delay="499"/>
                                          </p:stCondLst>
                                        </p:cTn>
                                        <p:tgtEl>
                                          <p:spTgt spid="6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70"/>
                                        </p:tgtEl>
                                        <p:attrNameLst>
                                          <p:attrName>ppt_x</p:attrName>
                                        </p:attrNameLst>
                                      </p:cBhvr>
                                      <p:tavLst>
                                        <p:tav tm="0">
                                          <p:val>
                                            <p:strVal val="ppt_x"/>
                                          </p:val>
                                        </p:tav>
                                        <p:tav tm="100000">
                                          <p:val>
                                            <p:strVal val="ppt_x"/>
                                          </p:val>
                                        </p:tav>
                                      </p:tavLst>
                                    </p:anim>
                                    <p:anim calcmode="lin" valueType="num">
                                      <p:cBhvr additive="base">
                                        <p:cTn id="49" dur="500"/>
                                        <p:tgtEl>
                                          <p:spTgt spid="70"/>
                                        </p:tgtEl>
                                        <p:attrNameLst>
                                          <p:attrName>ppt_y</p:attrName>
                                        </p:attrNameLst>
                                      </p:cBhvr>
                                      <p:tavLst>
                                        <p:tav tm="0">
                                          <p:val>
                                            <p:strVal val="ppt_y"/>
                                          </p:val>
                                        </p:tav>
                                        <p:tav tm="100000">
                                          <p:val>
                                            <p:strVal val="1+ppt_h/2"/>
                                          </p:val>
                                        </p:tav>
                                      </p:tavLst>
                                    </p:anim>
                                    <p:set>
                                      <p:cBhvr>
                                        <p:cTn id="50" dur="1" fill="hold">
                                          <p:stCondLst>
                                            <p:cond delay="499"/>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3" grpId="0" animBg="1"/>
      <p:bldP spid="70" grpId="0" animBg="1"/>
      <p:bldP spid="64" grpId="0" animBg="1"/>
      <p:bldP spid="65" grpId="0" animBg="1"/>
      <p:bldP spid="66" grpId="0" animBg="1"/>
      <p:bldP spid="67" grpId="0" animBg="1"/>
      <p:bldP spid="6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Resim 21" descr="ekran görüntüsü içeren bir resim&#10;&#10;Açıklama otomatik olarak oluşturuldu">
            <a:extLst>
              <a:ext uri="{FF2B5EF4-FFF2-40B4-BE49-F238E27FC236}">
                <a16:creationId xmlns:a16="http://schemas.microsoft.com/office/drawing/2014/main" id="{5A5CC156-F36B-71D6-0910-9523B86A8F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33CF070-425D-0621-4AD2-E3D08AE5DEF3}"/>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sp>
        <p:nvSpPr>
          <p:cNvPr id="3" name="Metin kutusu 2">
            <a:extLst>
              <a:ext uri="{FF2B5EF4-FFF2-40B4-BE49-F238E27FC236}">
                <a16:creationId xmlns:a16="http://schemas.microsoft.com/office/drawing/2014/main" id="{E7B0458F-477F-A2DD-43B3-C21EBC1D8BA4}"/>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grpSp>
        <p:nvGrpSpPr>
          <p:cNvPr id="13" name="Grup 12">
            <a:extLst>
              <a:ext uri="{FF2B5EF4-FFF2-40B4-BE49-F238E27FC236}">
                <a16:creationId xmlns:a16="http://schemas.microsoft.com/office/drawing/2014/main" id="{C23A11F5-4848-5445-5D6B-C0F5DCA7D1A8}"/>
              </a:ext>
            </a:extLst>
          </p:cNvPr>
          <p:cNvGrpSpPr/>
          <p:nvPr/>
        </p:nvGrpSpPr>
        <p:grpSpPr>
          <a:xfrm>
            <a:off x="1493626" y="1578030"/>
            <a:ext cx="9204749" cy="1330931"/>
            <a:chOff x="1133051" y="1746846"/>
            <a:chExt cx="9204749" cy="1330931"/>
          </a:xfrm>
        </p:grpSpPr>
        <p:sp>
          <p:nvSpPr>
            <p:cNvPr id="4" name="Freeform 6">
              <a:extLst>
                <a:ext uri="{FF2B5EF4-FFF2-40B4-BE49-F238E27FC236}">
                  <a16:creationId xmlns:a16="http://schemas.microsoft.com/office/drawing/2014/main" id="{B83CCD7E-9498-C77D-B838-22F605E59A14}"/>
                </a:ext>
              </a:extLst>
            </p:cNvPr>
            <p:cNvSpPr/>
            <p:nvPr/>
          </p:nvSpPr>
          <p:spPr>
            <a:xfrm>
              <a:off x="1133051" y="1746850"/>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8" name="Freeform 6">
              <a:extLst>
                <a:ext uri="{FF2B5EF4-FFF2-40B4-BE49-F238E27FC236}">
                  <a16:creationId xmlns:a16="http://schemas.microsoft.com/office/drawing/2014/main" id="{065FD81F-8E48-6591-6B82-51BDF90FA217}"/>
                </a:ext>
              </a:extLst>
            </p:cNvPr>
            <p:cNvSpPr/>
            <p:nvPr/>
          </p:nvSpPr>
          <p:spPr>
            <a:xfrm>
              <a:off x="2695151" y="1746849"/>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Freeform 6">
              <a:extLst>
                <a:ext uri="{FF2B5EF4-FFF2-40B4-BE49-F238E27FC236}">
                  <a16:creationId xmlns:a16="http://schemas.microsoft.com/office/drawing/2014/main" id="{AC4A67F1-6A19-6452-BB15-821A0A1BAD15}"/>
                </a:ext>
              </a:extLst>
            </p:cNvPr>
            <p:cNvSpPr/>
            <p:nvPr/>
          </p:nvSpPr>
          <p:spPr>
            <a:xfrm>
              <a:off x="4257251" y="1746848"/>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Freeform 6">
              <a:extLst>
                <a:ext uri="{FF2B5EF4-FFF2-40B4-BE49-F238E27FC236}">
                  <a16:creationId xmlns:a16="http://schemas.microsoft.com/office/drawing/2014/main" id="{27935B8A-FFE9-7572-83BD-EAA1766A4EAA}"/>
                </a:ext>
              </a:extLst>
            </p:cNvPr>
            <p:cNvSpPr/>
            <p:nvPr/>
          </p:nvSpPr>
          <p:spPr>
            <a:xfrm>
              <a:off x="5819351" y="1746848"/>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Freeform 6">
              <a:extLst>
                <a:ext uri="{FF2B5EF4-FFF2-40B4-BE49-F238E27FC236}">
                  <a16:creationId xmlns:a16="http://schemas.microsoft.com/office/drawing/2014/main" id="{7FFFFF59-6580-8242-8FC8-91895EB6070A}"/>
                </a:ext>
              </a:extLst>
            </p:cNvPr>
            <p:cNvSpPr/>
            <p:nvPr/>
          </p:nvSpPr>
          <p:spPr>
            <a:xfrm>
              <a:off x="7381451" y="1746847"/>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2" name="Freeform 6">
              <a:extLst>
                <a:ext uri="{FF2B5EF4-FFF2-40B4-BE49-F238E27FC236}">
                  <a16:creationId xmlns:a16="http://schemas.microsoft.com/office/drawing/2014/main" id="{8E2B320B-7044-97BC-0563-1280D3783599}"/>
                </a:ext>
              </a:extLst>
            </p:cNvPr>
            <p:cNvSpPr/>
            <p:nvPr/>
          </p:nvSpPr>
          <p:spPr>
            <a:xfrm>
              <a:off x="8943551" y="1746846"/>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grpSp>
        <p:nvGrpSpPr>
          <p:cNvPr id="14" name="Grup 13">
            <a:extLst>
              <a:ext uri="{FF2B5EF4-FFF2-40B4-BE49-F238E27FC236}">
                <a16:creationId xmlns:a16="http://schemas.microsoft.com/office/drawing/2014/main" id="{E91FC9F8-B387-4A2E-8EA9-04A043C05559}"/>
              </a:ext>
            </a:extLst>
          </p:cNvPr>
          <p:cNvGrpSpPr/>
          <p:nvPr/>
        </p:nvGrpSpPr>
        <p:grpSpPr>
          <a:xfrm>
            <a:off x="2274676" y="3089331"/>
            <a:ext cx="7642649" cy="1330930"/>
            <a:chOff x="1133051" y="1746847"/>
            <a:chExt cx="7642649" cy="1330930"/>
          </a:xfrm>
        </p:grpSpPr>
        <p:sp>
          <p:nvSpPr>
            <p:cNvPr id="15" name="Freeform 6">
              <a:extLst>
                <a:ext uri="{FF2B5EF4-FFF2-40B4-BE49-F238E27FC236}">
                  <a16:creationId xmlns:a16="http://schemas.microsoft.com/office/drawing/2014/main" id="{87096019-9029-A0BE-F3FB-B463131B1325}"/>
                </a:ext>
              </a:extLst>
            </p:cNvPr>
            <p:cNvSpPr/>
            <p:nvPr/>
          </p:nvSpPr>
          <p:spPr>
            <a:xfrm>
              <a:off x="1133051" y="1746850"/>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6" name="Freeform 6">
              <a:extLst>
                <a:ext uri="{FF2B5EF4-FFF2-40B4-BE49-F238E27FC236}">
                  <a16:creationId xmlns:a16="http://schemas.microsoft.com/office/drawing/2014/main" id="{23E2E60E-A818-0F0F-8DB5-6E3997F5803E}"/>
                </a:ext>
              </a:extLst>
            </p:cNvPr>
            <p:cNvSpPr/>
            <p:nvPr/>
          </p:nvSpPr>
          <p:spPr>
            <a:xfrm>
              <a:off x="2695151" y="1746849"/>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7" name="Freeform 6">
              <a:extLst>
                <a:ext uri="{FF2B5EF4-FFF2-40B4-BE49-F238E27FC236}">
                  <a16:creationId xmlns:a16="http://schemas.microsoft.com/office/drawing/2014/main" id="{B8A04467-67AA-5D77-6D93-D20CCD58CF9E}"/>
                </a:ext>
              </a:extLst>
            </p:cNvPr>
            <p:cNvSpPr/>
            <p:nvPr/>
          </p:nvSpPr>
          <p:spPr>
            <a:xfrm>
              <a:off x="4257251" y="1746848"/>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8" name="Freeform 6">
              <a:extLst>
                <a:ext uri="{FF2B5EF4-FFF2-40B4-BE49-F238E27FC236}">
                  <a16:creationId xmlns:a16="http://schemas.microsoft.com/office/drawing/2014/main" id="{E56C6B45-F4CF-1A89-897B-0BC05285E05C}"/>
                </a:ext>
              </a:extLst>
            </p:cNvPr>
            <p:cNvSpPr/>
            <p:nvPr/>
          </p:nvSpPr>
          <p:spPr>
            <a:xfrm>
              <a:off x="5819351" y="1746848"/>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9" name="Freeform 6">
              <a:extLst>
                <a:ext uri="{FF2B5EF4-FFF2-40B4-BE49-F238E27FC236}">
                  <a16:creationId xmlns:a16="http://schemas.microsoft.com/office/drawing/2014/main" id="{BF9873DF-48DF-5B15-AC8F-56AD0BB976D5}"/>
                </a:ext>
              </a:extLst>
            </p:cNvPr>
            <p:cNvSpPr/>
            <p:nvPr/>
          </p:nvSpPr>
          <p:spPr>
            <a:xfrm>
              <a:off x="7381451" y="1746847"/>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grpSp>
        <p:nvGrpSpPr>
          <p:cNvPr id="40" name="Grup 39">
            <a:extLst>
              <a:ext uri="{FF2B5EF4-FFF2-40B4-BE49-F238E27FC236}">
                <a16:creationId xmlns:a16="http://schemas.microsoft.com/office/drawing/2014/main" id="{1B50268F-7177-82F5-D590-0E58A8ACC543}"/>
              </a:ext>
            </a:extLst>
          </p:cNvPr>
          <p:cNvGrpSpPr/>
          <p:nvPr/>
        </p:nvGrpSpPr>
        <p:grpSpPr>
          <a:xfrm>
            <a:off x="1681640" y="2040115"/>
            <a:ext cx="8894410" cy="584778"/>
            <a:chOff x="1681640" y="2155395"/>
            <a:chExt cx="8894410" cy="584778"/>
          </a:xfrm>
        </p:grpSpPr>
        <p:sp>
          <p:nvSpPr>
            <p:cNvPr id="34" name="Metin kutusu 33">
              <a:extLst>
                <a:ext uri="{FF2B5EF4-FFF2-40B4-BE49-F238E27FC236}">
                  <a16:creationId xmlns:a16="http://schemas.microsoft.com/office/drawing/2014/main" id="{C64637EC-0736-F571-33B6-7BF62EE8F193}"/>
                </a:ext>
              </a:extLst>
            </p:cNvPr>
            <p:cNvSpPr txBox="1"/>
            <p:nvPr/>
          </p:nvSpPr>
          <p:spPr>
            <a:xfrm>
              <a:off x="1681640" y="2155398"/>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K</a:t>
              </a:r>
            </a:p>
          </p:txBody>
        </p:sp>
        <p:sp>
          <p:nvSpPr>
            <p:cNvPr id="35" name="Metin kutusu 34">
              <a:extLst>
                <a:ext uri="{FF2B5EF4-FFF2-40B4-BE49-F238E27FC236}">
                  <a16:creationId xmlns:a16="http://schemas.microsoft.com/office/drawing/2014/main" id="{BC583DB7-A930-24F4-0087-B32D3B9A09EF}"/>
                </a:ext>
              </a:extLst>
            </p:cNvPr>
            <p:cNvSpPr txBox="1"/>
            <p:nvPr/>
          </p:nvSpPr>
          <p:spPr>
            <a:xfrm>
              <a:off x="3237396" y="2155397"/>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E</a:t>
              </a:r>
            </a:p>
          </p:txBody>
        </p:sp>
        <p:sp>
          <p:nvSpPr>
            <p:cNvPr id="36" name="Metin kutusu 35">
              <a:extLst>
                <a:ext uri="{FF2B5EF4-FFF2-40B4-BE49-F238E27FC236}">
                  <a16:creationId xmlns:a16="http://schemas.microsoft.com/office/drawing/2014/main" id="{4C3A41E5-7909-ABAD-B9B8-232F5126291C}"/>
                </a:ext>
              </a:extLst>
            </p:cNvPr>
            <p:cNvSpPr txBox="1"/>
            <p:nvPr/>
          </p:nvSpPr>
          <p:spPr>
            <a:xfrm>
              <a:off x="4801420" y="2155396"/>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L</a:t>
              </a:r>
            </a:p>
          </p:txBody>
        </p:sp>
        <p:sp>
          <p:nvSpPr>
            <p:cNvPr id="37" name="Metin kutusu 36">
              <a:extLst>
                <a:ext uri="{FF2B5EF4-FFF2-40B4-BE49-F238E27FC236}">
                  <a16:creationId xmlns:a16="http://schemas.microsoft.com/office/drawing/2014/main" id="{E656621C-E5F9-E6D3-3AA5-678183C3764F}"/>
                </a:ext>
              </a:extLst>
            </p:cNvPr>
            <p:cNvSpPr txBox="1"/>
            <p:nvPr/>
          </p:nvSpPr>
          <p:spPr>
            <a:xfrm>
              <a:off x="6363520" y="2155396"/>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İ</a:t>
              </a:r>
            </a:p>
          </p:txBody>
        </p:sp>
        <p:sp>
          <p:nvSpPr>
            <p:cNvPr id="38" name="Metin kutusu 37">
              <a:extLst>
                <a:ext uri="{FF2B5EF4-FFF2-40B4-BE49-F238E27FC236}">
                  <a16:creationId xmlns:a16="http://schemas.microsoft.com/office/drawing/2014/main" id="{E82AD5DE-D145-E87A-699C-46E3DB3A8FA4}"/>
                </a:ext>
              </a:extLst>
            </p:cNvPr>
            <p:cNvSpPr txBox="1"/>
            <p:nvPr/>
          </p:nvSpPr>
          <p:spPr>
            <a:xfrm>
              <a:off x="7925057" y="2155395"/>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M</a:t>
              </a:r>
            </a:p>
          </p:txBody>
        </p:sp>
        <p:sp>
          <p:nvSpPr>
            <p:cNvPr id="39" name="Metin kutusu 38">
              <a:extLst>
                <a:ext uri="{FF2B5EF4-FFF2-40B4-BE49-F238E27FC236}">
                  <a16:creationId xmlns:a16="http://schemas.microsoft.com/office/drawing/2014/main" id="{63E1324F-525F-A719-923A-3C9058330ACF}"/>
                </a:ext>
              </a:extLst>
            </p:cNvPr>
            <p:cNvSpPr txBox="1"/>
            <p:nvPr/>
          </p:nvSpPr>
          <p:spPr>
            <a:xfrm>
              <a:off x="9482738" y="2155395"/>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E</a:t>
              </a:r>
            </a:p>
          </p:txBody>
        </p:sp>
      </p:grpSp>
      <p:grpSp>
        <p:nvGrpSpPr>
          <p:cNvPr id="55" name="Grup 54">
            <a:extLst>
              <a:ext uri="{FF2B5EF4-FFF2-40B4-BE49-F238E27FC236}">
                <a16:creationId xmlns:a16="http://schemas.microsoft.com/office/drawing/2014/main" id="{1FE00A7F-8406-5D18-EC73-D682619A856F}"/>
              </a:ext>
            </a:extLst>
          </p:cNvPr>
          <p:cNvGrpSpPr/>
          <p:nvPr/>
        </p:nvGrpSpPr>
        <p:grpSpPr>
          <a:xfrm>
            <a:off x="2467945" y="3556345"/>
            <a:ext cx="7336729" cy="584778"/>
            <a:chOff x="1681640" y="2155395"/>
            <a:chExt cx="7336729" cy="584778"/>
          </a:xfrm>
        </p:grpSpPr>
        <p:sp>
          <p:nvSpPr>
            <p:cNvPr id="56" name="Metin kutusu 55">
              <a:extLst>
                <a:ext uri="{FF2B5EF4-FFF2-40B4-BE49-F238E27FC236}">
                  <a16:creationId xmlns:a16="http://schemas.microsoft.com/office/drawing/2014/main" id="{07DE8AA0-29C2-4BE2-18B1-7A10D2D87FC6}"/>
                </a:ext>
              </a:extLst>
            </p:cNvPr>
            <p:cNvSpPr txBox="1"/>
            <p:nvPr/>
          </p:nvSpPr>
          <p:spPr>
            <a:xfrm>
              <a:off x="1681640" y="2155398"/>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O</a:t>
              </a:r>
            </a:p>
          </p:txBody>
        </p:sp>
        <p:sp>
          <p:nvSpPr>
            <p:cNvPr id="57" name="Metin kutusu 56">
              <a:extLst>
                <a:ext uri="{FF2B5EF4-FFF2-40B4-BE49-F238E27FC236}">
                  <a16:creationId xmlns:a16="http://schemas.microsoft.com/office/drawing/2014/main" id="{E35F66A9-49B5-C18D-C0E5-D9077B776C45}"/>
                </a:ext>
              </a:extLst>
            </p:cNvPr>
            <p:cNvSpPr txBox="1"/>
            <p:nvPr/>
          </p:nvSpPr>
          <p:spPr>
            <a:xfrm>
              <a:off x="3237396" y="2155397"/>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Y</a:t>
              </a:r>
            </a:p>
          </p:txBody>
        </p:sp>
        <p:sp>
          <p:nvSpPr>
            <p:cNvPr id="58" name="Metin kutusu 57">
              <a:extLst>
                <a:ext uri="{FF2B5EF4-FFF2-40B4-BE49-F238E27FC236}">
                  <a16:creationId xmlns:a16="http://schemas.microsoft.com/office/drawing/2014/main" id="{D0D2112B-8E7D-8555-6E91-84DB2384DC17}"/>
                </a:ext>
              </a:extLst>
            </p:cNvPr>
            <p:cNvSpPr txBox="1"/>
            <p:nvPr/>
          </p:nvSpPr>
          <p:spPr>
            <a:xfrm>
              <a:off x="4801420" y="2155396"/>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U</a:t>
              </a:r>
            </a:p>
          </p:txBody>
        </p:sp>
        <p:sp>
          <p:nvSpPr>
            <p:cNvPr id="59" name="Metin kutusu 58">
              <a:extLst>
                <a:ext uri="{FF2B5EF4-FFF2-40B4-BE49-F238E27FC236}">
                  <a16:creationId xmlns:a16="http://schemas.microsoft.com/office/drawing/2014/main" id="{87DD2869-7ED3-C02A-1938-405D67B7C094}"/>
                </a:ext>
              </a:extLst>
            </p:cNvPr>
            <p:cNvSpPr txBox="1"/>
            <p:nvPr/>
          </p:nvSpPr>
          <p:spPr>
            <a:xfrm>
              <a:off x="6363520" y="2155396"/>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N</a:t>
              </a:r>
            </a:p>
          </p:txBody>
        </p:sp>
        <p:sp>
          <p:nvSpPr>
            <p:cNvPr id="60" name="Metin kutusu 59">
              <a:extLst>
                <a:ext uri="{FF2B5EF4-FFF2-40B4-BE49-F238E27FC236}">
                  <a16:creationId xmlns:a16="http://schemas.microsoft.com/office/drawing/2014/main" id="{FCF73E64-25DE-E662-FF0E-34890E8C1129}"/>
                </a:ext>
              </a:extLst>
            </p:cNvPr>
            <p:cNvSpPr txBox="1"/>
            <p:nvPr/>
          </p:nvSpPr>
          <p:spPr>
            <a:xfrm>
              <a:off x="7925057" y="2155395"/>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U</a:t>
              </a:r>
            </a:p>
          </p:txBody>
        </p:sp>
      </p:grpSp>
      <p:sp>
        <p:nvSpPr>
          <p:cNvPr id="6" name="Metin kutusu 5">
            <a:extLst>
              <a:ext uri="{FF2B5EF4-FFF2-40B4-BE49-F238E27FC236}">
                <a16:creationId xmlns:a16="http://schemas.microsoft.com/office/drawing/2014/main" id="{83D404CD-07CE-5C31-EB8D-E44E6C2A33F6}"/>
              </a:ext>
            </a:extLst>
          </p:cNvPr>
          <p:cNvSpPr txBox="1"/>
          <p:nvPr/>
        </p:nvSpPr>
        <p:spPr>
          <a:xfrm>
            <a:off x="773406" y="723900"/>
            <a:ext cx="8586494" cy="461665"/>
          </a:xfrm>
          <a:prstGeom prst="rect">
            <a:avLst/>
          </a:prstGeom>
          <a:noFill/>
        </p:spPr>
        <p:txBody>
          <a:bodyPr wrap="square" rtlCol="0">
            <a:spAutoFit/>
          </a:bodyPr>
          <a:lstStyle/>
          <a:p>
            <a:r>
              <a:rPr lang="en-US" sz="2400" b="1" dirty="0" err="1">
                <a:solidFill>
                  <a:srgbClr val="000000"/>
                </a:solidFill>
                <a:latin typeface="Arial" panose="020B0604020202020204" pitchFamily="34" charset="0"/>
                <a:cs typeface="Arial" panose="020B0604020202020204" pitchFamily="34" charset="0"/>
              </a:rPr>
              <a:t>Haydi</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kelime</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oyunu</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oynayalım</a:t>
            </a:r>
            <a:r>
              <a:rPr lang="en-US" sz="2400" b="1" dirty="0">
                <a:solidFill>
                  <a:srgbClr val="000000"/>
                </a:solidFill>
                <a:latin typeface="Arial" panose="020B0604020202020204" pitchFamily="34" charset="0"/>
                <a:cs typeface="Arial" panose="020B0604020202020204" pitchFamily="34" charset="0"/>
              </a:rPr>
              <a:t>.</a:t>
            </a:r>
          </a:p>
        </p:txBody>
      </p:sp>
      <p:sp>
        <p:nvSpPr>
          <p:cNvPr id="7" name="Metin kutusu 6">
            <a:extLst>
              <a:ext uri="{FF2B5EF4-FFF2-40B4-BE49-F238E27FC236}">
                <a16:creationId xmlns:a16="http://schemas.microsoft.com/office/drawing/2014/main" id="{CEC2CCBD-62B5-981C-B294-C14CECC83550}"/>
              </a:ext>
            </a:extLst>
          </p:cNvPr>
          <p:cNvSpPr txBox="1"/>
          <p:nvPr/>
        </p:nvSpPr>
        <p:spPr>
          <a:xfrm>
            <a:off x="771763" y="4717747"/>
            <a:ext cx="8586494" cy="150810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Tanımdan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yola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çıkarak</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kavram</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tahmini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yapıyoruz</a:t>
            </a:r>
            <a:r>
              <a:rPr lang="en-US" sz="2400" dirty="0">
                <a:solidFill>
                  <a:srgbClr val="000000"/>
                </a:solidFill>
                <a:latin typeface="Arial" panose="020B0604020202020204" pitchFamily="34" charset="0"/>
                <a:cs typeface="Arial" panose="020B0604020202020204" pitchFamily="34" charset="0"/>
              </a:rPr>
              <a:t>.</a:t>
            </a:r>
          </a:p>
          <a:p>
            <a:pPr>
              <a:spcAft>
                <a:spcPts val="1200"/>
              </a:spcAft>
            </a:pP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Almak</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istediğimiz</a:t>
            </a:r>
            <a:r>
              <a:rPr lang="en-US" sz="2400" dirty="0">
                <a:solidFill>
                  <a:srgbClr val="000000"/>
                </a:solidFill>
                <a:latin typeface="Arial" panose="020B0604020202020204" pitchFamily="34" charset="0"/>
                <a:cs typeface="Arial" panose="020B0604020202020204" pitchFamily="34" charset="0"/>
              </a:rPr>
              <a:t> her </a:t>
            </a:r>
            <a:r>
              <a:rPr lang="en-US" sz="2400" dirty="0" err="1">
                <a:solidFill>
                  <a:srgbClr val="000000"/>
                </a:solidFill>
                <a:latin typeface="Arial" panose="020B0604020202020204" pitchFamily="34" charset="0"/>
                <a:cs typeface="Arial" panose="020B0604020202020204" pitchFamily="34" charset="0"/>
              </a:rPr>
              <a:t>harf</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için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bir</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defa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tıklıyoruz</a:t>
            </a:r>
            <a:r>
              <a:rPr lang="en-US" sz="2400" dirty="0">
                <a:solidFill>
                  <a:srgbClr val="000000"/>
                </a:solidFill>
                <a:latin typeface="Arial" panose="020B0604020202020204" pitchFamily="34" charset="0"/>
                <a:cs typeface="Arial" panose="020B0604020202020204" pitchFamily="34" charset="0"/>
              </a:rPr>
              <a:t>.</a:t>
            </a:r>
          </a:p>
          <a:p>
            <a:pPr>
              <a:spcAft>
                <a:spcPts val="1200"/>
              </a:spcAft>
            </a:pPr>
            <a:r>
              <a:rPr lang="en-US" sz="2400" dirty="0">
                <a:solidFill>
                  <a:srgbClr val="000000"/>
                </a:solidFill>
                <a:latin typeface="Arial" panose="020B0604020202020204" pitchFamily="34" charset="0"/>
                <a:cs typeface="Arial" panose="020B0604020202020204" pitchFamily="34" charset="0"/>
              </a:rPr>
              <a:t>• Her </a:t>
            </a:r>
            <a:r>
              <a:rPr lang="en-US" sz="2400" dirty="0" err="1">
                <a:solidFill>
                  <a:srgbClr val="000000"/>
                </a:solidFill>
                <a:latin typeface="Arial" panose="020B0604020202020204" pitchFamily="34" charset="0"/>
                <a:cs typeface="Arial" panose="020B0604020202020204" pitchFamily="34" charset="0"/>
              </a:rPr>
              <a:t>bir</a:t>
            </a:r>
            <a:r>
              <a:rPr lang="en-US" sz="2400" dirty="0">
                <a:solidFill>
                  <a:srgbClr val="000000"/>
                </a:solidFill>
                <a:latin typeface="Arial" panose="020B0604020202020204" pitchFamily="34" charset="0"/>
                <a:cs typeface="Arial" panose="020B0604020202020204" pitchFamily="34" charset="0"/>
              </a:rPr>
              <a:t> kutu 10 </a:t>
            </a:r>
            <a:r>
              <a:rPr lang="en-US" sz="2400" dirty="0" err="1">
                <a:solidFill>
                  <a:srgbClr val="000000"/>
                </a:solidFill>
                <a:latin typeface="Arial" panose="020B0604020202020204" pitchFamily="34" charset="0"/>
                <a:cs typeface="Arial" panose="020B0604020202020204" pitchFamily="34" charset="0"/>
              </a:rPr>
              <a:t>puan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değerindedir</a:t>
            </a:r>
            <a:r>
              <a:rPr lang="en-US" sz="2400" dirty="0">
                <a:solidFill>
                  <a:srgbClr val="000000"/>
                </a:solidFill>
                <a:latin typeface="Arial" panose="020B0604020202020204" pitchFamily="34" charset="0"/>
                <a:cs typeface="Arial" panose="020B0604020202020204" pitchFamily="34" charset="0"/>
              </a:rPr>
              <a:t>.</a:t>
            </a:r>
          </a:p>
        </p:txBody>
      </p:sp>
      <p:sp>
        <p:nvSpPr>
          <p:cNvPr id="23" name="Metin kutusu 22">
            <a:extLst>
              <a:ext uri="{FF2B5EF4-FFF2-40B4-BE49-F238E27FC236}">
                <a16:creationId xmlns:a16="http://schemas.microsoft.com/office/drawing/2014/main" id="{922DE723-58A6-DA79-E52F-C936E2981C39}"/>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24" name="Metin kutusu 23">
            <a:extLst>
              <a:ext uri="{FF2B5EF4-FFF2-40B4-BE49-F238E27FC236}">
                <a16:creationId xmlns:a16="http://schemas.microsoft.com/office/drawing/2014/main" id="{48BE761B-EACB-03AE-104A-574A9C902F26}"/>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428991854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Resim 13" descr="ekran görüntüsü içeren bir resim&#10;&#10;Açıklama otomatik olarak oluşturuldu">
            <a:extLst>
              <a:ext uri="{FF2B5EF4-FFF2-40B4-BE49-F238E27FC236}">
                <a16:creationId xmlns:a16="http://schemas.microsoft.com/office/drawing/2014/main" id="{D81CFE34-D1A6-2009-5CBE-733A9C7950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4A56935-74F6-B8E4-88FF-3D695E9B3F88}"/>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grpSp>
        <p:nvGrpSpPr>
          <p:cNvPr id="23" name="Grup 22">
            <a:extLst>
              <a:ext uri="{FF2B5EF4-FFF2-40B4-BE49-F238E27FC236}">
                <a16:creationId xmlns:a16="http://schemas.microsoft.com/office/drawing/2014/main" id="{C8EF82AC-95BF-E04C-E90C-8D373113770F}"/>
              </a:ext>
            </a:extLst>
          </p:cNvPr>
          <p:cNvGrpSpPr/>
          <p:nvPr/>
        </p:nvGrpSpPr>
        <p:grpSpPr>
          <a:xfrm>
            <a:off x="663633" y="2116058"/>
            <a:ext cx="6080549" cy="1330929"/>
            <a:chOff x="663633" y="2495893"/>
            <a:chExt cx="6080549" cy="1330929"/>
          </a:xfrm>
        </p:grpSpPr>
        <p:sp>
          <p:nvSpPr>
            <p:cNvPr id="8" name="Freeform 6">
              <a:extLst>
                <a:ext uri="{FF2B5EF4-FFF2-40B4-BE49-F238E27FC236}">
                  <a16:creationId xmlns:a16="http://schemas.microsoft.com/office/drawing/2014/main" id="{E2AB3925-D36E-0A5A-8B2F-3976031F7B0E}"/>
                </a:ext>
              </a:extLst>
            </p:cNvPr>
            <p:cNvSpPr/>
            <p:nvPr/>
          </p:nvSpPr>
          <p:spPr>
            <a:xfrm>
              <a:off x="663633" y="2495895"/>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Freeform 6">
              <a:extLst>
                <a:ext uri="{FF2B5EF4-FFF2-40B4-BE49-F238E27FC236}">
                  <a16:creationId xmlns:a16="http://schemas.microsoft.com/office/drawing/2014/main" id="{9BE2F9B3-AEC9-8C3A-8064-95A4B5F211F0}"/>
                </a:ext>
              </a:extLst>
            </p:cNvPr>
            <p:cNvSpPr/>
            <p:nvPr/>
          </p:nvSpPr>
          <p:spPr>
            <a:xfrm>
              <a:off x="2225733" y="2495894"/>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Freeform 6">
              <a:extLst>
                <a:ext uri="{FF2B5EF4-FFF2-40B4-BE49-F238E27FC236}">
                  <a16:creationId xmlns:a16="http://schemas.microsoft.com/office/drawing/2014/main" id="{0C70421A-CF2A-CF3B-D2A7-0CAEDE0D732B}"/>
                </a:ext>
              </a:extLst>
            </p:cNvPr>
            <p:cNvSpPr/>
            <p:nvPr/>
          </p:nvSpPr>
          <p:spPr>
            <a:xfrm>
              <a:off x="37878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Freeform 6">
              <a:extLst>
                <a:ext uri="{FF2B5EF4-FFF2-40B4-BE49-F238E27FC236}">
                  <a16:creationId xmlns:a16="http://schemas.microsoft.com/office/drawing/2014/main" id="{3E76335A-5180-AF58-EB0D-7094FE3EB450}"/>
                </a:ext>
              </a:extLst>
            </p:cNvPr>
            <p:cNvSpPr/>
            <p:nvPr/>
          </p:nvSpPr>
          <p:spPr>
            <a:xfrm>
              <a:off x="53499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sp>
        <p:nvSpPr>
          <p:cNvPr id="3" name="Metin kutusu 2">
            <a:extLst>
              <a:ext uri="{FF2B5EF4-FFF2-40B4-BE49-F238E27FC236}">
                <a16:creationId xmlns:a16="http://schemas.microsoft.com/office/drawing/2014/main" id="{C8A01BE2-4417-6023-BF75-3B3F49BA873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5" name="Metin kutusu 14">
            <a:extLst>
              <a:ext uri="{FF2B5EF4-FFF2-40B4-BE49-F238E27FC236}">
                <a16:creationId xmlns:a16="http://schemas.microsoft.com/office/drawing/2014/main" id="{D82EB67E-0BB7-77EC-5B34-252F6E53506C}"/>
              </a:ext>
            </a:extLst>
          </p:cNvPr>
          <p:cNvSpPr txBox="1"/>
          <p:nvPr/>
        </p:nvSpPr>
        <p:spPr>
          <a:xfrm>
            <a:off x="851647" y="2578144"/>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Ş</a:t>
            </a:r>
          </a:p>
        </p:txBody>
      </p:sp>
      <p:sp>
        <p:nvSpPr>
          <p:cNvPr id="16" name="Metin kutusu 15">
            <a:extLst>
              <a:ext uri="{FF2B5EF4-FFF2-40B4-BE49-F238E27FC236}">
                <a16:creationId xmlns:a16="http://schemas.microsoft.com/office/drawing/2014/main" id="{107DFEF4-5945-DCC1-DA68-62B93BC378DA}"/>
              </a:ext>
            </a:extLst>
          </p:cNvPr>
          <p:cNvSpPr txBox="1"/>
          <p:nvPr/>
        </p:nvSpPr>
        <p:spPr>
          <a:xfrm>
            <a:off x="2407403" y="2578143"/>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U</a:t>
            </a:r>
          </a:p>
        </p:txBody>
      </p:sp>
      <p:sp>
        <p:nvSpPr>
          <p:cNvPr id="17" name="Metin kutusu 16">
            <a:extLst>
              <a:ext uri="{FF2B5EF4-FFF2-40B4-BE49-F238E27FC236}">
                <a16:creationId xmlns:a16="http://schemas.microsoft.com/office/drawing/2014/main" id="{947348BE-B77D-2491-7880-0230B3E5F5A6}"/>
              </a:ext>
            </a:extLst>
          </p:cNvPr>
          <p:cNvSpPr txBox="1"/>
          <p:nvPr/>
        </p:nvSpPr>
        <p:spPr>
          <a:xfrm>
            <a:off x="39714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U</a:t>
            </a:r>
          </a:p>
        </p:txBody>
      </p:sp>
      <p:sp>
        <p:nvSpPr>
          <p:cNvPr id="18" name="Metin kutusu 17">
            <a:extLst>
              <a:ext uri="{FF2B5EF4-FFF2-40B4-BE49-F238E27FC236}">
                <a16:creationId xmlns:a16="http://schemas.microsoft.com/office/drawing/2014/main" id="{FCF4AC7C-6804-D28F-5223-972766B59519}"/>
              </a:ext>
            </a:extLst>
          </p:cNvPr>
          <p:cNvSpPr txBox="1"/>
          <p:nvPr/>
        </p:nvSpPr>
        <p:spPr>
          <a:xfrm>
            <a:off x="55335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R</a:t>
            </a:r>
          </a:p>
        </p:txBody>
      </p:sp>
      <p:sp>
        <p:nvSpPr>
          <p:cNvPr id="4" name="Freeform 6">
            <a:extLst>
              <a:ext uri="{FF2B5EF4-FFF2-40B4-BE49-F238E27FC236}">
                <a16:creationId xmlns:a16="http://schemas.microsoft.com/office/drawing/2014/main" id="{34E7E032-854F-D737-0A21-6BD13092AD5C}"/>
              </a:ext>
            </a:extLst>
          </p:cNvPr>
          <p:cNvSpPr/>
          <p:nvPr/>
        </p:nvSpPr>
        <p:spPr>
          <a:xfrm>
            <a:off x="663633" y="826273"/>
            <a:ext cx="1725517" cy="843347"/>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14DAC177-EDFA-F7CA-B473-85BB613FE6E3}"/>
              </a:ext>
            </a:extLst>
          </p:cNvPr>
          <p:cNvSpPr txBox="1"/>
          <p:nvPr/>
        </p:nvSpPr>
        <p:spPr>
          <a:xfrm>
            <a:off x="537021" y="878291"/>
            <a:ext cx="1854484" cy="461665"/>
          </a:xfrm>
          <a:prstGeom prst="rect">
            <a:avLst/>
          </a:prstGeom>
          <a:noFill/>
        </p:spPr>
        <p:txBody>
          <a:bodyPr wrap="square" rtlCol="0">
            <a:spAutoFit/>
          </a:bodyPr>
          <a:lstStyle/>
          <a:p>
            <a:pPr algn="ctr"/>
            <a:r>
              <a:rPr lang="tr-TR" sz="2400" b="1" dirty="0">
                <a:latin typeface="Arial" panose="020B0604020202020204" pitchFamily="34" charset="0"/>
                <a:cs typeface="Arial" panose="020B0604020202020204" pitchFamily="34" charset="0"/>
              </a:rPr>
              <a:t>40 Puan</a:t>
            </a:r>
          </a:p>
        </p:txBody>
      </p:sp>
      <p:sp>
        <p:nvSpPr>
          <p:cNvPr id="13" name="Metin kutusu 12">
            <a:extLst>
              <a:ext uri="{FF2B5EF4-FFF2-40B4-BE49-F238E27FC236}">
                <a16:creationId xmlns:a16="http://schemas.microsoft.com/office/drawing/2014/main" id="{C8DCF318-2DC4-2391-172E-DDE619031288}"/>
              </a:ext>
            </a:extLst>
          </p:cNvPr>
          <p:cNvSpPr txBox="1"/>
          <p:nvPr/>
        </p:nvSpPr>
        <p:spPr>
          <a:xfrm>
            <a:off x="537021" y="3625001"/>
            <a:ext cx="8586494" cy="46166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Bilinç, farkındalık, kendinde olma</a:t>
            </a:r>
          </a:p>
        </p:txBody>
      </p:sp>
      <p:sp>
        <p:nvSpPr>
          <p:cNvPr id="19" name="Metin kutusu 18">
            <a:extLst>
              <a:ext uri="{FF2B5EF4-FFF2-40B4-BE49-F238E27FC236}">
                <a16:creationId xmlns:a16="http://schemas.microsoft.com/office/drawing/2014/main" id="{14FBDF25-F136-AE24-7EF9-E5EA45E6EFEB}"/>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20" name="Metin kutusu 19">
            <a:extLst>
              <a:ext uri="{FF2B5EF4-FFF2-40B4-BE49-F238E27FC236}">
                <a16:creationId xmlns:a16="http://schemas.microsoft.com/office/drawing/2014/main" id="{10D9AE49-0F70-7AC9-3B5F-07A0F7214AA0}"/>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5245396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Resim 19" descr="ekran görüntüsü içeren bir resim&#10;&#10;Açıklama otomatik olarak oluşturuldu">
            <a:extLst>
              <a:ext uri="{FF2B5EF4-FFF2-40B4-BE49-F238E27FC236}">
                <a16:creationId xmlns:a16="http://schemas.microsoft.com/office/drawing/2014/main" id="{213A0DC0-10D7-06C5-A088-0D8CD9C63B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4A56935-74F6-B8E4-88FF-3D695E9B3F88}"/>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grpSp>
        <p:nvGrpSpPr>
          <p:cNvPr id="23" name="Grup 22">
            <a:extLst>
              <a:ext uri="{FF2B5EF4-FFF2-40B4-BE49-F238E27FC236}">
                <a16:creationId xmlns:a16="http://schemas.microsoft.com/office/drawing/2014/main" id="{C8EF82AC-95BF-E04C-E90C-8D373113770F}"/>
              </a:ext>
            </a:extLst>
          </p:cNvPr>
          <p:cNvGrpSpPr/>
          <p:nvPr/>
        </p:nvGrpSpPr>
        <p:grpSpPr>
          <a:xfrm>
            <a:off x="663633" y="2116057"/>
            <a:ext cx="7642649" cy="1330930"/>
            <a:chOff x="663633" y="2495892"/>
            <a:chExt cx="7642649" cy="1330930"/>
          </a:xfrm>
        </p:grpSpPr>
        <p:sp>
          <p:nvSpPr>
            <p:cNvPr id="8" name="Freeform 6">
              <a:extLst>
                <a:ext uri="{FF2B5EF4-FFF2-40B4-BE49-F238E27FC236}">
                  <a16:creationId xmlns:a16="http://schemas.microsoft.com/office/drawing/2014/main" id="{E2AB3925-D36E-0A5A-8B2F-3976031F7B0E}"/>
                </a:ext>
              </a:extLst>
            </p:cNvPr>
            <p:cNvSpPr/>
            <p:nvPr/>
          </p:nvSpPr>
          <p:spPr>
            <a:xfrm>
              <a:off x="663633" y="2495895"/>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Freeform 6">
              <a:extLst>
                <a:ext uri="{FF2B5EF4-FFF2-40B4-BE49-F238E27FC236}">
                  <a16:creationId xmlns:a16="http://schemas.microsoft.com/office/drawing/2014/main" id="{9BE2F9B3-AEC9-8C3A-8064-95A4B5F211F0}"/>
                </a:ext>
              </a:extLst>
            </p:cNvPr>
            <p:cNvSpPr/>
            <p:nvPr/>
          </p:nvSpPr>
          <p:spPr>
            <a:xfrm>
              <a:off x="2225733" y="2495894"/>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Freeform 6">
              <a:extLst>
                <a:ext uri="{FF2B5EF4-FFF2-40B4-BE49-F238E27FC236}">
                  <a16:creationId xmlns:a16="http://schemas.microsoft.com/office/drawing/2014/main" id="{0C70421A-CF2A-CF3B-D2A7-0CAEDE0D732B}"/>
                </a:ext>
              </a:extLst>
            </p:cNvPr>
            <p:cNvSpPr/>
            <p:nvPr/>
          </p:nvSpPr>
          <p:spPr>
            <a:xfrm>
              <a:off x="37878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Freeform 6">
              <a:extLst>
                <a:ext uri="{FF2B5EF4-FFF2-40B4-BE49-F238E27FC236}">
                  <a16:creationId xmlns:a16="http://schemas.microsoft.com/office/drawing/2014/main" id="{3E76335A-5180-AF58-EB0D-7094FE3EB450}"/>
                </a:ext>
              </a:extLst>
            </p:cNvPr>
            <p:cNvSpPr/>
            <p:nvPr/>
          </p:nvSpPr>
          <p:spPr>
            <a:xfrm>
              <a:off x="53499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2" name="Freeform 6">
              <a:extLst>
                <a:ext uri="{FF2B5EF4-FFF2-40B4-BE49-F238E27FC236}">
                  <a16:creationId xmlns:a16="http://schemas.microsoft.com/office/drawing/2014/main" id="{DC513254-E7E5-4C03-28AC-4179657C746D}"/>
                </a:ext>
              </a:extLst>
            </p:cNvPr>
            <p:cNvSpPr/>
            <p:nvPr/>
          </p:nvSpPr>
          <p:spPr>
            <a:xfrm>
              <a:off x="6912033" y="2495892"/>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sp>
        <p:nvSpPr>
          <p:cNvPr id="3" name="Metin kutusu 2">
            <a:extLst>
              <a:ext uri="{FF2B5EF4-FFF2-40B4-BE49-F238E27FC236}">
                <a16:creationId xmlns:a16="http://schemas.microsoft.com/office/drawing/2014/main" id="{C8A01BE2-4417-6023-BF75-3B3F49BA873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5" name="Metin kutusu 14">
            <a:extLst>
              <a:ext uri="{FF2B5EF4-FFF2-40B4-BE49-F238E27FC236}">
                <a16:creationId xmlns:a16="http://schemas.microsoft.com/office/drawing/2014/main" id="{D82EB67E-0BB7-77EC-5B34-252F6E53506C}"/>
              </a:ext>
            </a:extLst>
          </p:cNvPr>
          <p:cNvSpPr txBox="1"/>
          <p:nvPr/>
        </p:nvSpPr>
        <p:spPr>
          <a:xfrm>
            <a:off x="851647" y="2578144"/>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H</a:t>
            </a:r>
          </a:p>
        </p:txBody>
      </p:sp>
      <p:sp>
        <p:nvSpPr>
          <p:cNvPr id="16" name="Metin kutusu 15">
            <a:extLst>
              <a:ext uri="{FF2B5EF4-FFF2-40B4-BE49-F238E27FC236}">
                <a16:creationId xmlns:a16="http://schemas.microsoft.com/office/drawing/2014/main" id="{107DFEF4-5945-DCC1-DA68-62B93BC378DA}"/>
              </a:ext>
            </a:extLst>
          </p:cNvPr>
          <p:cNvSpPr txBox="1"/>
          <p:nvPr/>
        </p:nvSpPr>
        <p:spPr>
          <a:xfrm>
            <a:off x="2407403" y="2578143"/>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E</a:t>
            </a:r>
          </a:p>
        </p:txBody>
      </p:sp>
      <p:sp>
        <p:nvSpPr>
          <p:cNvPr id="17" name="Metin kutusu 16">
            <a:extLst>
              <a:ext uri="{FF2B5EF4-FFF2-40B4-BE49-F238E27FC236}">
                <a16:creationId xmlns:a16="http://schemas.microsoft.com/office/drawing/2014/main" id="{947348BE-B77D-2491-7880-0230B3E5F5A6}"/>
              </a:ext>
            </a:extLst>
          </p:cNvPr>
          <p:cNvSpPr txBox="1"/>
          <p:nvPr/>
        </p:nvSpPr>
        <p:spPr>
          <a:xfrm>
            <a:off x="39714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S</a:t>
            </a:r>
          </a:p>
        </p:txBody>
      </p:sp>
      <p:sp>
        <p:nvSpPr>
          <p:cNvPr id="18" name="Metin kutusu 17">
            <a:extLst>
              <a:ext uri="{FF2B5EF4-FFF2-40B4-BE49-F238E27FC236}">
                <a16:creationId xmlns:a16="http://schemas.microsoft.com/office/drawing/2014/main" id="{FCF4AC7C-6804-D28F-5223-972766B59519}"/>
              </a:ext>
            </a:extLst>
          </p:cNvPr>
          <p:cNvSpPr txBox="1"/>
          <p:nvPr/>
        </p:nvSpPr>
        <p:spPr>
          <a:xfrm>
            <a:off x="55335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A</a:t>
            </a:r>
          </a:p>
        </p:txBody>
      </p:sp>
      <p:sp>
        <p:nvSpPr>
          <p:cNvPr id="19" name="Metin kutusu 18">
            <a:extLst>
              <a:ext uri="{FF2B5EF4-FFF2-40B4-BE49-F238E27FC236}">
                <a16:creationId xmlns:a16="http://schemas.microsoft.com/office/drawing/2014/main" id="{3A9B0F7F-7526-4895-21D2-EDC69BCFC2B8}"/>
              </a:ext>
            </a:extLst>
          </p:cNvPr>
          <p:cNvSpPr txBox="1"/>
          <p:nvPr/>
        </p:nvSpPr>
        <p:spPr>
          <a:xfrm>
            <a:off x="7095064"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P</a:t>
            </a:r>
          </a:p>
        </p:txBody>
      </p:sp>
      <p:sp>
        <p:nvSpPr>
          <p:cNvPr id="4" name="Freeform 6">
            <a:extLst>
              <a:ext uri="{FF2B5EF4-FFF2-40B4-BE49-F238E27FC236}">
                <a16:creationId xmlns:a16="http://schemas.microsoft.com/office/drawing/2014/main" id="{34E7E032-854F-D737-0A21-6BD13092AD5C}"/>
              </a:ext>
            </a:extLst>
          </p:cNvPr>
          <p:cNvSpPr/>
          <p:nvPr/>
        </p:nvSpPr>
        <p:spPr>
          <a:xfrm>
            <a:off x="663633" y="826273"/>
            <a:ext cx="1725517" cy="843347"/>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14DAC177-EDFA-F7CA-B473-85BB613FE6E3}"/>
              </a:ext>
            </a:extLst>
          </p:cNvPr>
          <p:cNvSpPr txBox="1"/>
          <p:nvPr/>
        </p:nvSpPr>
        <p:spPr>
          <a:xfrm>
            <a:off x="537021" y="878291"/>
            <a:ext cx="1854484" cy="461665"/>
          </a:xfrm>
          <a:prstGeom prst="rect">
            <a:avLst/>
          </a:prstGeom>
          <a:noFill/>
        </p:spPr>
        <p:txBody>
          <a:bodyPr wrap="square" rtlCol="0">
            <a:spAutoFit/>
          </a:bodyPr>
          <a:lstStyle/>
          <a:p>
            <a:pPr algn="ctr"/>
            <a:r>
              <a:rPr lang="tr-TR" sz="2400" b="1" dirty="0">
                <a:latin typeface="Arial" panose="020B0604020202020204" pitchFamily="34" charset="0"/>
                <a:cs typeface="Arial" panose="020B0604020202020204" pitchFamily="34" charset="0"/>
              </a:rPr>
              <a:t>50 Puan</a:t>
            </a:r>
          </a:p>
        </p:txBody>
      </p:sp>
      <p:sp>
        <p:nvSpPr>
          <p:cNvPr id="14" name="Metin kutusu 13">
            <a:extLst>
              <a:ext uri="{FF2B5EF4-FFF2-40B4-BE49-F238E27FC236}">
                <a16:creationId xmlns:a16="http://schemas.microsoft.com/office/drawing/2014/main" id="{667506A0-56CD-E304-C977-0070497BDD7C}"/>
              </a:ext>
            </a:extLst>
          </p:cNvPr>
          <p:cNvSpPr txBox="1"/>
          <p:nvPr/>
        </p:nvSpPr>
        <p:spPr>
          <a:xfrm>
            <a:off x="537021" y="3625001"/>
            <a:ext cx="8586494" cy="46166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İnsanın yapıp ettiklerinden sorguya çekilmesi</a:t>
            </a:r>
          </a:p>
        </p:txBody>
      </p:sp>
      <p:sp>
        <p:nvSpPr>
          <p:cNvPr id="21" name="Metin kutusu 20">
            <a:extLst>
              <a:ext uri="{FF2B5EF4-FFF2-40B4-BE49-F238E27FC236}">
                <a16:creationId xmlns:a16="http://schemas.microsoft.com/office/drawing/2014/main" id="{D28488CC-5DA2-AD7E-715B-311E33E6F1D8}"/>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22" name="Metin kutusu 21">
            <a:extLst>
              <a:ext uri="{FF2B5EF4-FFF2-40B4-BE49-F238E27FC236}">
                <a16:creationId xmlns:a16="http://schemas.microsoft.com/office/drawing/2014/main" id="{58BF4881-8E93-8E85-59D0-7E19D3BB2BCE}"/>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8576976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Resim 20" descr="ekran görüntüsü içeren bir resim&#10;&#10;Açıklama otomatik olarak oluşturuldu">
            <a:extLst>
              <a:ext uri="{FF2B5EF4-FFF2-40B4-BE49-F238E27FC236}">
                <a16:creationId xmlns:a16="http://schemas.microsoft.com/office/drawing/2014/main" id="{D18CFB63-8B09-BF3A-0CCA-50609BCF9E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Metin kutusu 10">
            <a:extLst>
              <a:ext uri="{FF2B5EF4-FFF2-40B4-BE49-F238E27FC236}">
                <a16:creationId xmlns:a16="http://schemas.microsoft.com/office/drawing/2014/main" id="{CCC083F5-B75F-9BD0-DAAA-7127C75810CA}"/>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sp>
        <p:nvSpPr>
          <p:cNvPr id="14" name="Metin kutusu 13">
            <a:extLst>
              <a:ext uri="{FF2B5EF4-FFF2-40B4-BE49-F238E27FC236}">
                <a16:creationId xmlns:a16="http://schemas.microsoft.com/office/drawing/2014/main" id="{F7D343DB-6F3D-FA7A-1DCC-F33EB5E60D44}"/>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6" name="Metin kutusu 15">
            <a:extLst>
              <a:ext uri="{FF2B5EF4-FFF2-40B4-BE49-F238E27FC236}">
                <a16:creationId xmlns:a16="http://schemas.microsoft.com/office/drawing/2014/main" id="{0CB07D51-1231-C2FF-AF52-81AA15576C38}"/>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rgbClr val="FDEB37"/>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7" name="Metin kutusu 16">
            <a:extLst>
              <a:ext uri="{FF2B5EF4-FFF2-40B4-BE49-F238E27FC236}">
                <a16:creationId xmlns:a16="http://schemas.microsoft.com/office/drawing/2014/main" id="{CD77815B-19E8-B0C0-46FE-02DEC27F21B7}"/>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
        <p:nvSpPr>
          <p:cNvPr id="2" name="Metin kutusu 1">
            <a:extLst>
              <a:ext uri="{FF2B5EF4-FFF2-40B4-BE49-F238E27FC236}">
                <a16:creationId xmlns:a16="http://schemas.microsoft.com/office/drawing/2014/main" id="{727EFC8D-AE8A-6D7B-D8B4-8EEEAF97AD5F}"/>
              </a:ext>
            </a:extLst>
          </p:cNvPr>
          <p:cNvSpPr txBox="1"/>
          <p:nvPr/>
        </p:nvSpPr>
        <p:spPr>
          <a:xfrm>
            <a:off x="3537570" y="2562489"/>
            <a:ext cx="7559493" cy="1200329"/>
          </a:xfrm>
          <a:prstGeom prst="rect">
            <a:avLst/>
          </a:prstGeom>
          <a:noFill/>
        </p:spPr>
        <p:txBody>
          <a:bodyPr wrap="square" rtlCol="0">
            <a:spAutoFit/>
          </a:bodyPr>
          <a:lstStyle/>
          <a:p>
            <a:r>
              <a:rPr lang="tr-TR" sz="2400" dirty="0">
                <a:latin typeface="Arial" panose="020B0604020202020204" pitchFamily="34" charset="0"/>
              </a:rPr>
              <a:t>• Kıyamet ve sonrasındaki ebedi hayatın var olduğuna, ölümden sonra dirilişe, hesap gününe iman etmeye ahiret inancı denir.</a:t>
            </a:r>
          </a:p>
        </p:txBody>
      </p:sp>
      <p:pic>
        <p:nvPicPr>
          <p:cNvPr id="4" name="Resim 3" descr="grafik, grafik tasarım, macenta, renklilik içeren bir resim&#10;&#10;Açıklama otomatik olarak oluşturuldu">
            <a:extLst>
              <a:ext uri="{FF2B5EF4-FFF2-40B4-BE49-F238E27FC236}">
                <a16:creationId xmlns:a16="http://schemas.microsoft.com/office/drawing/2014/main" id="{D64F4D4D-6A0B-B937-599A-1CA2715D8C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227" y="731343"/>
            <a:ext cx="3031478" cy="928279"/>
          </a:xfrm>
          <a:prstGeom prst="rect">
            <a:avLst/>
          </a:prstGeom>
        </p:spPr>
      </p:pic>
      <p:sp>
        <p:nvSpPr>
          <p:cNvPr id="6" name="Metin kutusu 5">
            <a:extLst>
              <a:ext uri="{FF2B5EF4-FFF2-40B4-BE49-F238E27FC236}">
                <a16:creationId xmlns:a16="http://schemas.microsoft.com/office/drawing/2014/main" id="{C3A6B053-D21F-D553-80FC-5493ED4ED9DC}"/>
              </a:ext>
            </a:extLst>
          </p:cNvPr>
          <p:cNvSpPr txBox="1"/>
          <p:nvPr/>
        </p:nvSpPr>
        <p:spPr>
          <a:xfrm>
            <a:off x="955600" y="964649"/>
            <a:ext cx="2327203" cy="461665"/>
          </a:xfrm>
          <a:prstGeom prst="rect">
            <a:avLst/>
          </a:prstGeom>
          <a:noFill/>
        </p:spPr>
        <p:txBody>
          <a:bodyPr wrap="square" rtlCol="0">
            <a:spAutoFit/>
          </a:bodyPr>
          <a:lstStyle/>
          <a:p>
            <a:r>
              <a:rPr lang="tr-TR" sz="2400" b="1" dirty="0">
                <a:solidFill>
                  <a:schemeClr val="bg1"/>
                </a:solidFill>
                <a:latin typeface="Arial" panose="020B0604020202020204" pitchFamily="34" charset="0"/>
              </a:rPr>
              <a:t>Ahiret İnancı</a:t>
            </a:r>
          </a:p>
        </p:txBody>
      </p:sp>
      <p:sp>
        <p:nvSpPr>
          <p:cNvPr id="5" name="Metin kutusu 4">
            <a:extLst>
              <a:ext uri="{FF2B5EF4-FFF2-40B4-BE49-F238E27FC236}">
                <a16:creationId xmlns:a16="http://schemas.microsoft.com/office/drawing/2014/main" id="{3CD47A41-A9BD-1060-621B-BB9F6ED0EAA8}"/>
              </a:ext>
            </a:extLst>
          </p:cNvPr>
          <p:cNvSpPr txBox="1"/>
          <p:nvPr/>
        </p:nvSpPr>
        <p:spPr>
          <a:xfrm>
            <a:off x="3537570" y="4532705"/>
            <a:ext cx="8068276" cy="830997"/>
          </a:xfrm>
          <a:prstGeom prst="rect">
            <a:avLst/>
          </a:prstGeom>
          <a:noFill/>
        </p:spPr>
        <p:txBody>
          <a:bodyPr wrap="square" rtlCol="0">
            <a:spAutoFit/>
          </a:bodyPr>
          <a:lstStyle/>
          <a:p>
            <a:r>
              <a:rPr lang="tr-TR" sz="2400" dirty="0">
                <a:latin typeface="Arial" panose="020B0604020202020204" pitchFamily="34" charset="0"/>
              </a:rPr>
              <a:t>• Ahirete “</a:t>
            </a:r>
            <a:r>
              <a:rPr lang="tr-TR" sz="2400" dirty="0">
                <a:solidFill>
                  <a:srgbClr val="FF0000"/>
                </a:solidFill>
                <a:latin typeface="Arial" panose="020B0604020202020204" pitchFamily="34" charset="0"/>
              </a:rPr>
              <a:t>öteki dünya</a:t>
            </a:r>
            <a:r>
              <a:rPr lang="tr-TR" sz="2400" dirty="0">
                <a:latin typeface="Arial" panose="020B0604020202020204" pitchFamily="34" charset="0"/>
              </a:rPr>
              <a:t>, </a:t>
            </a:r>
            <a:r>
              <a:rPr lang="tr-TR" sz="2400" dirty="0">
                <a:solidFill>
                  <a:srgbClr val="FF0000"/>
                </a:solidFill>
                <a:latin typeface="Arial" panose="020B0604020202020204" pitchFamily="34" charset="0"/>
              </a:rPr>
              <a:t>öbür taraf</a:t>
            </a:r>
            <a:r>
              <a:rPr lang="tr-TR" sz="2400" dirty="0">
                <a:latin typeface="Arial" panose="020B0604020202020204" pitchFamily="34" charset="0"/>
              </a:rPr>
              <a:t>, </a:t>
            </a:r>
            <a:r>
              <a:rPr lang="tr-TR" sz="2400" dirty="0">
                <a:solidFill>
                  <a:srgbClr val="FF0000"/>
                </a:solidFill>
                <a:latin typeface="Arial" panose="020B0604020202020204" pitchFamily="34" charset="0"/>
              </a:rPr>
              <a:t>mahşer günü</a:t>
            </a:r>
            <a:r>
              <a:rPr lang="tr-TR" sz="2400" dirty="0">
                <a:latin typeface="Arial" panose="020B0604020202020204" pitchFamily="34" charset="0"/>
              </a:rPr>
              <a:t>, </a:t>
            </a:r>
            <a:r>
              <a:rPr lang="tr-TR" sz="2400" dirty="0">
                <a:solidFill>
                  <a:srgbClr val="FF0000"/>
                </a:solidFill>
                <a:latin typeface="Arial" panose="020B0604020202020204" pitchFamily="34" charset="0"/>
              </a:rPr>
              <a:t>din günü</a:t>
            </a:r>
            <a:r>
              <a:rPr lang="tr-TR" sz="2400" dirty="0">
                <a:latin typeface="Arial" panose="020B0604020202020204" pitchFamily="34" charset="0"/>
              </a:rPr>
              <a:t>” de denilmektedir.</a:t>
            </a:r>
          </a:p>
        </p:txBody>
      </p:sp>
      <p:pic>
        <p:nvPicPr>
          <p:cNvPr id="10" name="Resim 9" descr="gökyüzü, çiçek, ağaç, bulut içeren bir resim&#10;&#10;Açıklama otomatik olarak oluşturuldu">
            <a:extLst>
              <a:ext uri="{FF2B5EF4-FFF2-40B4-BE49-F238E27FC236}">
                <a16:creationId xmlns:a16="http://schemas.microsoft.com/office/drawing/2014/main" id="{378FEBE7-E007-10AE-B7D3-EECBAD0B79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772" y="1929036"/>
            <a:ext cx="2751252" cy="4126879"/>
          </a:xfrm>
          <a:prstGeom prst="rect">
            <a:avLst/>
          </a:prstGeom>
        </p:spPr>
      </p:pic>
    </p:spTree>
    <p:extLst>
      <p:ext uri="{BB962C8B-B14F-4D97-AF65-F5344CB8AC3E}">
        <p14:creationId xmlns:p14="http://schemas.microsoft.com/office/powerpoint/2010/main" val="38504850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Resim 21" descr="ekran görüntüsü içeren bir resim&#10;&#10;Açıklama otomatik olarak oluşturuldu">
            <a:extLst>
              <a:ext uri="{FF2B5EF4-FFF2-40B4-BE49-F238E27FC236}">
                <a16:creationId xmlns:a16="http://schemas.microsoft.com/office/drawing/2014/main" id="{6AE8A4A4-7781-E71B-145B-221FF4D49D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4A56935-74F6-B8E4-88FF-3D695E9B3F88}"/>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grpSp>
        <p:nvGrpSpPr>
          <p:cNvPr id="23" name="Grup 22">
            <a:extLst>
              <a:ext uri="{FF2B5EF4-FFF2-40B4-BE49-F238E27FC236}">
                <a16:creationId xmlns:a16="http://schemas.microsoft.com/office/drawing/2014/main" id="{C8EF82AC-95BF-E04C-E90C-8D373113770F}"/>
              </a:ext>
            </a:extLst>
          </p:cNvPr>
          <p:cNvGrpSpPr/>
          <p:nvPr/>
        </p:nvGrpSpPr>
        <p:grpSpPr>
          <a:xfrm>
            <a:off x="663633" y="2116056"/>
            <a:ext cx="9204749" cy="1330931"/>
            <a:chOff x="663633" y="2495891"/>
            <a:chExt cx="9204749" cy="1330931"/>
          </a:xfrm>
        </p:grpSpPr>
        <p:sp>
          <p:nvSpPr>
            <p:cNvPr id="8" name="Freeform 6">
              <a:extLst>
                <a:ext uri="{FF2B5EF4-FFF2-40B4-BE49-F238E27FC236}">
                  <a16:creationId xmlns:a16="http://schemas.microsoft.com/office/drawing/2014/main" id="{E2AB3925-D36E-0A5A-8B2F-3976031F7B0E}"/>
                </a:ext>
              </a:extLst>
            </p:cNvPr>
            <p:cNvSpPr/>
            <p:nvPr/>
          </p:nvSpPr>
          <p:spPr>
            <a:xfrm>
              <a:off x="663633" y="2495895"/>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Freeform 6">
              <a:extLst>
                <a:ext uri="{FF2B5EF4-FFF2-40B4-BE49-F238E27FC236}">
                  <a16:creationId xmlns:a16="http://schemas.microsoft.com/office/drawing/2014/main" id="{9BE2F9B3-AEC9-8C3A-8064-95A4B5F211F0}"/>
                </a:ext>
              </a:extLst>
            </p:cNvPr>
            <p:cNvSpPr/>
            <p:nvPr/>
          </p:nvSpPr>
          <p:spPr>
            <a:xfrm>
              <a:off x="2225733" y="2495894"/>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Freeform 6">
              <a:extLst>
                <a:ext uri="{FF2B5EF4-FFF2-40B4-BE49-F238E27FC236}">
                  <a16:creationId xmlns:a16="http://schemas.microsoft.com/office/drawing/2014/main" id="{0C70421A-CF2A-CF3B-D2A7-0CAEDE0D732B}"/>
                </a:ext>
              </a:extLst>
            </p:cNvPr>
            <p:cNvSpPr/>
            <p:nvPr/>
          </p:nvSpPr>
          <p:spPr>
            <a:xfrm>
              <a:off x="37878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Freeform 6">
              <a:extLst>
                <a:ext uri="{FF2B5EF4-FFF2-40B4-BE49-F238E27FC236}">
                  <a16:creationId xmlns:a16="http://schemas.microsoft.com/office/drawing/2014/main" id="{3E76335A-5180-AF58-EB0D-7094FE3EB450}"/>
                </a:ext>
              </a:extLst>
            </p:cNvPr>
            <p:cNvSpPr/>
            <p:nvPr/>
          </p:nvSpPr>
          <p:spPr>
            <a:xfrm>
              <a:off x="53499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2" name="Freeform 6">
              <a:extLst>
                <a:ext uri="{FF2B5EF4-FFF2-40B4-BE49-F238E27FC236}">
                  <a16:creationId xmlns:a16="http://schemas.microsoft.com/office/drawing/2014/main" id="{DC513254-E7E5-4C03-28AC-4179657C746D}"/>
                </a:ext>
              </a:extLst>
            </p:cNvPr>
            <p:cNvSpPr/>
            <p:nvPr/>
          </p:nvSpPr>
          <p:spPr>
            <a:xfrm>
              <a:off x="6912033" y="2495892"/>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3" name="Freeform 6">
              <a:extLst>
                <a:ext uri="{FF2B5EF4-FFF2-40B4-BE49-F238E27FC236}">
                  <a16:creationId xmlns:a16="http://schemas.microsoft.com/office/drawing/2014/main" id="{CB651674-4A8E-0C3C-3710-E29AA91ADBC4}"/>
                </a:ext>
              </a:extLst>
            </p:cNvPr>
            <p:cNvSpPr/>
            <p:nvPr/>
          </p:nvSpPr>
          <p:spPr>
            <a:xfrm>
              <a:off x="8474133" y="2495891"/>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sp>
        <p:nvSpPr>
          <p:cNvPr id="3" name="Metin kutusu 2">
            <a:extLst>
              <a:ext uri="{FF2B5EF4-FFF2-40B4-BE49-F238E27FC236}">
                <a16:creationId xmlns:a16="http://schemas.microsoft.com/office/drawing/2014/main" id="{C8A01BE2-4417-6023-BF75-3B3F49BA873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5" name="Metin kutusu 14">
            <a:extLst>
              <a:ext uri="{FF2B5EF4-FFF2-40B4-BE49-F238E27FC236}">
                <a16:creationId xmlns:a16="http://schemas.microsoft.com/office/drawing/2014/main" id="{D82EB67E-0BB7-77EC-5B34-252F6E53506C}"/>
              </a:ext>
            </a:extLst>
          </p:cNvPr>
          <p:cNvSpPr txBox="1"/>
          <p:nvPr/>
        </p:nvSpPr>
        <p:spPr>
          <a:xfrm>
            <a:off x="851647" y="2578144"/>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A</a:t>
            </a:r>
          </a:p>
        </p:txBody>
      </p:sp>
      <p:sp>
        <p:nvSpPr>
          <p:cNvPr id="16" name="Metin kutusu 15">
            <a:extLst>
              <a:ext uri="{FF2B5EF4-FFF2-40B4-BE49-F238E27FC236}">
                <a16:creationId xmlns:a16="http://schemas.microsoft.com/office/drawing/2014/main" id="{107DFEF4-5945-DCC1-DA68-62B93BC378DA}"/>
              </a:ext>
            </a:extLst>
          </p:cNvPr>
          <p:cNvSpPr txBox="1"/>
          <p:nvPr/>
        </p:nvSpPr>
        <p:spPr>
          <a:xfrm>
            <a:off x="2407403" y="2578143"/>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D</a:t>
            </a:r>
          </a:p>
        </p:txBody>
      </p:sp>
      <p:sp>
        <p:nvSpPr>
          <p:cNvPr id="17" name="Metin kutusu 16">
            <a:extLst>
              <a:ext uri="{FF2B5EF4-FFF2-40B4-BE49-F238E27FC236}">
                <a16:creationId xmlns:a16="http://schemas.microsoft.com/office/drawing/2014/main" id="{947348BE-B77D-2491-7880-0230B3E5F5A6}"/>
              </a:ext>
            </a:extLst>
          </p:cNvPr>
          <p:cNvSpPr txBox="1"/>
          <p:nvPr/>
        </p:nvSpPr>
        <p:spPr>
          <a:xfrm>
            <a:off x="39714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A</a:t>
            </a:r>
          </a:p>
        </p:txBody>
      </p:sp>
      <p:sp>
        <p:nvSpPr>
          <p:cNvPr id="18" name="Metin kutusu 17">
            <a:extLst>
              <a:ext uri="{FF2B5EF4-FFF2-40B4-BE49-F238E27FC236}">
                <a16:creationId xmlns:a16="http://schemas.microsoft.com/office/drawing/2014/main" id="{FCF4AC7C-6804-D28F-5223-972766B59519}"/>
              </a:ext>
            </a:extLst>
          </p:cNvPr>
          <p:cNvSpPr txBox="1"/>
          <p:nvPr/>
        </p:nvSpPr>
        <p:spPr>
          <a:xfrm>
            <a:off x="55335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L</a:t>
            </a:r>
          </a:p>
        </p:txBody>
      </p:sp>
      <p:sp>
        <p:nvSpPr>
          <p:cNvPr id="19" name="Metin kutusu 18">
            <a:extLst>
              <a:ext uri="{FF2B5EF4-FFF2-40B4-BE49-F238E27FC236}">
                <a16:creationId xmlns:a16="http://schemas.microsoft.com/office/drawing/2014/main" id="{3A9B0F7F-7526-4895-21D2-EDC69BCFC2B8}"/>
              </a:ext>
            </a:extLst>
          </p:cNvPr>
          <p:cNvSpPr txBox="1"/>
          <p:nvPr/>
        </p:nvSpPr>
        <p:spPr>
          <a:xfrm>
            <a:off x="7095064"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E</a:t>
            </a:r>
          </a:p>
        </p:txBody>
      </p:sp>
      <p:sp>
        <p:nvSpPr>
          <p:cNvPr id="20" name="Metin kutusu 19">
            <a:extLst>
              <a:ext uri="{FF2B5EF4-FFF2-40B4-BE49-F238E27FC236}">
                <a16:creationId xmlns:a16="http://schemas.microsoft.com/office/drawing/2014/main" id="{C08D384D-C3FA-4A0F-3418-1A1D9D1E228A}"/>
              </a:ext>
            </a:extLst>
          </p:cNvPr>
          <p:cNvSpPr txBox="1"/>
          <p:nvPr/>
        </p:nvSpPr>
        <p:spPr>
          <a:xfrm>
            <a:off x="8652745"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T</a:t>
            </a:r>
          </a:p>
        </p:txBody>
      </p:sp>
      <p:sp>
        <p:nvSpPr>
          <p:cNvPr id="4" name="Freeform 6">
            <a:extLst>
              <a:ext uri="{FF2B5EF4-FFF2-40B4-BE49-F238E27FC236}">
                <a16:creationId xmlns:a16="http://schemas.microsoft.com/office/drawing/2014/main" id="{34E7E032-854F-D737-0A21-6BD13092AD5C}"/>
              </a:ext>
            </a:extLst>
          </p:cNvPr>
          <p:cNvSpPr/>
          <p:nvPr/>
        </p:nvSpPr>
        <p:spPr>
          <a:xfrm>
            <a:off x="663633" y="826273"/>
            <a:ext cx="1725517" cy="843347"/>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14DAC177-EDFA-F7CA-B473-85BB613FE6E3}"/>
              </a:ext>
            </a:extLst>
          </p:cNvPr>
          <p:cNvSpPr txBox="1"/>
          <p:nvPr/>
        </p:nvSpPr>
        <p:spPr>
          <a:xfrm>
            <a:off x="537021" y="878291"/>
            <a:ext cx="1854484" cy="461665"/>
          </a:xfrm>
          <a:prstGeom prst="rect">
            <a:avLst/>
          </a:prstGeom>
          <a:noFill/>
        </p:spPr>
        <p:txBody>
          <a:bodyPr wrap="square" rtlCol="0">
            <a:spAutoFit/>
          </a:bodyPr>
          <a:lstStyle/>
          <a:p>
            <a:pPr algn="ctr"/>
            <a:r>
              <a:rPr lang="tr-TR" sz="2400" b="1" dirty="0">
                <a:latin typeface="Arial" panose="020B0604020202020204" pitchFamily="34" charset="0"/>
                <a:cs typeface="Arial" panose="020B0604020202020204" pitchFamily="34" charset="0"/>
              </a:rPr>
              <a:t>60 Puan</a:t>
            </a:r>
          </a:p>
        </p:txBody>
      </p:sp>
      <p:sp>
        <p:nvSpPr>
          <p:cNvPr id="21" name="Metin kutusu 20">
            <a:extLst>
              <a:ext uri="{FF2B5EF4-FFF2-40B4-BE49-F238E27FC236}">
                <a16:creationId xmlns:a16="http://schemas.microsoft.com/office/drawing/2014/main" id="{DFF02907-016C-12A7-0495-1C940A8338D5}"/>
              </a:ext>
            </a:extLst>
          </p:cNvPr>
          <p:cNvSpPr txBox="1"/>
          <p:nvPr/>
        </p:nvSpPr>
        <p:spPr>
          <a:xfrm>
            <a:off x="537021" y="3625001"/>
            <a:ext cx="8586494" cy="46166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Hakka uygunluk, doğruluk, dengeli olmak, orta yol, hakkaniyet</a:t>
            </a:r>
          </a:p>
        </p:txBody>
      </p:sp>
      <p:sp>
        <p:nvSpPr>
          <p:cNvPr id="24" name="Metin kutusu 23">
            <a:extLst>
              <a:ext uri="{FF2B5EF4-FFF2-40B4-BE49-F238E27FC236}">
                <a16:creationId xmlns:a16="http://schemas.microsoft.com/office/drawing/2014/main" id="{EABD73A4-A1BE-1F98-666B-1A76364ED284}"/>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25" name="Metin kutusu 24">
            <a:extLst>
              <a:ext uri="{FF2B5EF4-FFF2-40B4-BE49-F238E27FC236}">
                <a16:creationId xmlns:a16="http://schemas.microsoft.com/office/drawing/2014/main" id="{BA9BE016-A8B2-4A56-132D-0F6C47B07164}"/>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25698129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ekran görüntüsü içeren bir resim&#10;&#10;Açıklama otomatik olarak oluşturuldu">
            <a:extLst>
              <a:ext uri="{FF2B5EF4-FFF2-40B4-BE49-F238E27FC236}">
                <a16:creationId xmlns:a16="http://schemas.microsoft.com/office/drawing/2014/main" id="{F41E992F-614A-5F31-82A0-BE74AA7000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4A56935-74F6-B8E4-88FF-3D695E9B3F88}"/>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grpSp>
        <p:nvGrpSpPr>
          <p:cNvPr id="23" name="Grup 22">
            <a:extLst>
              <a:ext uri="{FF2B5EF4-FFF2-40B4-BE49-F238E27FC236}">
                <a16:creationId xmlns:a16="http://schemas.microsoft.com/office/drawing/2014/main" id="{C8EF82AC-95BF-E04C-E90C-8D373113770F}"/>
              </a:ext>
            </a:extLst>
          </p:cNvPr>
          <p:cNvGrpSpPr/>
          <p:nvPr/>
        </p:nvGrpSpPr>
        <p:grpSpPr>
          <a:xfrm>
            <a:off x="663633" y="2116055"/>
            <a:ext cx="10777610" cy="1330932"/>
            <a:chOff x="663633" y="2495890"/>
            <a:chExt cx="10777610" cy="1330932"/>
          </a:xfrm>
        </p:grpSpPr>
        <p:sp>
          <p:nvSpPr>
            <p:cNvPr id="8" name="Freeform 6">
              <a:extLst>
                <a:ext uri="{FF2B5EF4-FFF2-40B4-BE49-F238E27FC236}">
                  <a16:creationId xmlns:a16="http://schemas.microsoft.com/office/drawing/2014/main" id="{E2AB3925-D36E-0A5A-8B2F-3976031F7B0E}"/>
                </a:ext>
              </a:extLst>
            </p:cNvPr>
            <p:cNvSpPr/>
            <p:nvPr/>
          </p:nvSpPr>
          <p:spPr>
            <a:xfrm>
              <a:off x="663633" y="2495895"/>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Freeform 6">
              <a:extLst>
                <a:ext uri="{FF2B5EF4-FFF2-40B4-BE49-F238E27FC236}">
                  <a16:creationId xmlns:a16="http://schemas.microsoft.com/office/drawing/2014/main" id="{9BE2F9B3-AEC9-8C3A-8064-95A4B5F211F0}"/>
                </a:ext>
              </a:extLst>
            </p:cNvPr>
            <p:cNvSpPr/>
            <p:nvPr/>
          </p:nvSpPr>
          <p:spPr>
            <a:xfrm>
              <a:off x="2225733" y="2495894"/>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Freeform 6">
              <a:extLst>
                <a:ext uri="{FF2B5EF4-FFF2-40B4-BE49-F238E27FC236}">
                  <a16:creationId xmlns:a16="http://schemas.microsoft.com/office/drawing/2014/main" id="{0C70421A-CF2A-CF3B-D2A7-0CAEDE0D732B}"/>
                </a:ext>
              </a:extLst>
            </p:cNvPr>
            <p:cNvSpPr/>
            <p:nvPr/>
          </p:nvSpPr>
          <p:spPr>
            <a:xfrm>
              <a:off x="37878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Freeform 6">
              <a:extLst>
                <a:ext uri="{FF2B5EF4-FFF2-40B4-BE49-F238E27FC236}">
                  <a16:creationId xmlns:a16="http://schemas.microsoft.com/office/drawing/2014/main" id="{3E76335A-5180-AF58-EB0D-7094FE3EB450}"/>
                </a:ext>
              </a:extLst>
            </p:cNvPr>
            <p:cNvSpPr/>
            <p:nvPr/>
          </p:nvSpPr>
          <p:spPr>
            <a:xfrm>
              <a:off x="53499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2" name="Freeform 6">
              <a:extLst>
                <a:ext uri="{FF2B5EF4-FFF2-40B4-BE49-F238E27FC236}">
                  <a16:creationId xmlns:a16="http://schemas.microsoft.com/office/drawing/2014/main" id="{DC513254-E7E5-4C03-28AC-4179657C746D}"/>
                </a:ext>
              </a:extLst>
            </p:cNvPr>
            <p:cNvSpPr/>
            <p:nvPr/>
          </p:nvSpPr>
          <p:spPr>
            <a:xfrm>
              <a:off x="6912033" y="2495892"/>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3" name="Freeform 6">
              <a:extLst>
                <a:ext uri="{FF2B5EF4-FFF2-40B4-BE49-F238E27FC236}">
                  <a16:creationId xmlns:a16="http://schemas.microsoft.com/office/drawing/2014/main" id="{CB651674-4A8E-0C3C-3710-E29AA91ADBC4}"/>
                </a:ext>
              </a:extLst>
            </p:cNvPr>
            <p:cNvSpPr/>
            <p:nvPr/>
          </p:nvSpPr>
          <p:spPr>
            <a:xfrm>
              <a:off x="8474133" y="2495891"/>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21" name="Freeform 6">
              <a:extLst>
                <a:ext uri="{FF2B5EF4-FFF2-40B4-BE49-F238E27FC236}">
                  <a16:creationId xmlns:a16="http://schemas.microsoft.com/office/drawing/2014/main" id="{C98667FD-4383-86F9-180C-8B540AD7309B}"/>
                </a:ext>
              </a:extLst>
            </p:cNvPr>
            <p:cNvSpPr/>
            <p:nvPr/>
          </p:nvSpPr>
          <p:spPr>
            <a:xfrm>
              <a:off x="10046994" y="2495890"/>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grpSp>
      <p:sp>
        <p:nvSpPr>
          <p:cNvPr id="3" name="Metin kutusu 2">
            <a:extLst>
              <a:ext uri="{FF2B5EF4-FFF2-40B4-BE49-F238E27FC236}">
                <a16:creationId xmlns:a16="http://schemas.microsoft.com/office/drawing/2014/main" id="{C8A01BE2-4417-6023-BF75-3B3F49BA873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5" name="Metin kutusu 14">
            <a:extLst>
              <a:ext uri="{FF2B5EF4-FFF2-40B4-BE49-F238E27FC236}">
                <a16:creationId xmlns:a16="http://schemas.microsoft.com/office/drawing/2014/main" id="{D82EB67E-0BB7-77EC-5B34-252F6E53506C}"/>
              </a:ext>
            </a:extLst>
          </p:cNvPr>
          <p:cNvSpPr txBox="1"/>
          <p:nvPr/>
        </p:nvSpPr>
        <p:spPr>
          <a:xfrm>
            <a:off x="851647" y="2578144"/>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D</a:t>
            </a:r>
          </a:p>
        </p:txBody>
      </p:sp>
      <p:sp>
        <p:nvSpPr>
          <p:cNvPr id="16" name="Metin kutusu 15">
            <a:extLst>
              <a:ext uri="{FF2B5EF4-FFF2-40B4-BE49-F238E27FC236}">
                <a16:creationId xmlns:a16="http://schemas.microsoft.com/office/drawing/2014/main" id="{107DFEF4-5945-DCC1-DA68-62B93BC378DA}"/>
              </a:ext>
            </a:extLst>
          </p:cNvPr>
          <p:cNvSpPr txBox="1"/>
          <p:nvPr/>
        </p:nvSpPr>
        <p:spPr>
          <a:xfrm>
            <a:off x="2407403" y="2578143"/>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İ</a:t>
            </a:r>
          </a:p>
        </p:txBody>
      </p:sp>
      <p:sp>
        <p:nvSpPr>
          <p:cNvPr id="17" name="Metin kutusu 16">
            <a:extLst>
              <a:ext uri="{FF2B5EF4-FFF2-40B4-BE49-F238E27FC236}">
                <a16:creationId xmlns:a16="http://schemas.microsoft.com/office/drawing/2014/main" id="{947348BE-B77D-2491-7880-0230B3E5F5A6}"/>
              </a:ext>
            </a:extLst>
          </p:cNvPr>
          <p:cNvSpPr txBox="1"/>
          <p:nvPr/>
        </p:nvSpPr>
        <p:spPr>
          <a:xfrm>
            <a:off x="39714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N</a:t>
            </a:r>
          </a:p>
        </p:txBody>
      </p:sp>
      <p:sp>
        <p:nvSpPr>
          <p:cNvPr id="18" name="Metin kutusu 17">
            <a:extLst>
              <a:ext uri="{FF2B5EF4-FFF2-40B4-BE49-F238E27FC236}">
                <a16:creationId xmlns:a16="http://schemas.microsoft.com/office/drawing/2014/main" id="{FCF4AC7C-6804-D28F-5223-972766B59519}"/>
              </a:ext>
            </a:extLst>
          </p:cNvPr>
          <p:cNvSpPr txBox="1"/>
          <p:nvPr/>
        </p:nvSpPr>
        <p:spPr>
          <a:xfrm>
            <a:off x="55335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G</a:t>
            </a:r>
          </a:p>
        </p:txBody>
      </p:sp>
      <p:sp>
        <p:nvSpPr>
          <p:cNvPr id="19" name="Metin kutusu 18">
            <a:extLst>
              <a:ext uri="{FF2B5EF4-FFF2-40B4-BE49-F238E27FC236}">
                <a16:creationId xmlns:a16="http://schemas.microsoft.com/office/drawing/2014/main" id="{3A9B0F7F-7526-4895-21D2-EDC69BCFC2B8}"/>
              </a:ext>
            </a:extLst>
          </p:cNvPr>
          <p:cNvSpPr txBox="1"/>
          <p:nvPr/>
        </p:nvSpPr>
        <p:spPr>
          <a:xfrm>
            <a:off x="7095064"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Ü</a:t>
            </a:r>
          </a:p>
        </p:txBody>
      </p:sp>
      <p:sp>
        <p:nvSpPr>
          <p:cNvPr id="20" name="Metin kutusu 19">
            <a:extLst>
              <a:ext uri="{FF2B5EF4-FFF2-40B4-BE49-F238E27FC236}">
                <a16:creationId xmlns:a16="http://schemas.microsoft.com/office/drawing/2014/main" id="{C08D384D-C3FA-4A0F-3418-1A1D9D1E228A}"/>
              </a:ext>
            </a:extLst>
          </p:cNvPr>
          <p:cNvSpPr txBox="1"/>
          <p:nvPr/>
        </p:nvSpPr>
        <p:spPr>
          <a:xfrm>
            <a:off x="8652745"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N</a:t>
            </a:r>
          </a:p>
        </p:txBody>
      </p:sp>
      <p:sp>
        <p:nvSpPr>
          <p:cNvPr id="22" name="Metin kutusu 21">
            <a:extLst>
              <a:ext uri="{FF2B5EF4-FFF2-40B4-BE49-F238E27FC236}">
                <a16:creationId xmlns:a16="http://schemas.microsoft.com/office/drawing/2014/main" id="{6721DE25-2BDA-CB2F-D444-16B9BA085E6E}"/>
              </a:ext>
            </a:extLst>
          </p:cNvPr>
          <p:cNvSpPr txBox="1"/>
          <p:nvPr/>
        </p:nvSpPr>
        <p:spPr>
          <a:xfrm>
            <a:off x="10225598"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Ü</a:t>
            </a:r>
          </a:p>
        </p:txBody>
      </p:sp>
      <p:sp>
        <p:nvSpPr>
          <p:cNvPr id="4" name="Freeform 6">
            <a:extLst>
              <a:ext uri="{FF2B5EF4-FFF2-40B4-BE49-F238E27FC236}">
                <a16:creationId xmlns:a16="http://schemas.microsoft.com/office/drawing/2014/main" id="{34E7E032-854F-D737-0A21-6BD13092AD5C}"/>
              </a:ext>
            </a:extLst>
          </p:cNvPr>
          <p:cNvSpPr/>
          <p:nvPr/>
        </p:nvSpPr>
        <p:spPr>
          <a:xfrm>
            <a:off x="663633" y="826273"/>
            <a:ext cx="1725517" cy="843347"/>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14DAC177-EDFA-F7CA-B473-85BB613FE6E3}"/>
              </a:ext>
            </a:extLst>
          </p:cNvPr>
          <p:cNvSpPr txBox="1"/>
          <p:nvPr/>
        </p:nvSpPr>
        <p:spPr>
          <a:xfrm>
            <a:off x="537021" y="878291"/>
            <a:ext cx="1854484" cy="461665"/>
          </a:xfrm>
          <a:prstGeom prst="rect">
            <a:avLst/>
          </a:prstGeom>
          <a:noFill/>
        </p:spPr>
        <p:txBody>
          <a:bodyPr wrap="square" rtlCol="0">
            <a:spAutoFit/>
          </a:bodyPr>
          <a:lstStyle/>
          <a:p>
            <a:pPr algn="ctr"/>
            <a:r>
              <a:rPr lang="tr-TR" sz="2400" b="1" dirty="0">
                <a:latin typeface="Arial" panose="020B0604020202020204" pitchFamily="34" charset="0"/>
                <a:cs typeface="Arial" panose="020B0604020202020204" pitchFamily="34" charset="0"/>
              </a:rPr>
              <a:t>70 Puan</a:t>
            </a:r>
          </a:p>
        </p:txBody>
      </p:sp>
      <p:sp>
        <p:nvSpPr>
          <p:cNvPr id="25" name="Metin kutusu 24">
            <a:extLst>
              <a:ext uri="{FF2B5EF4-FFF2-40B4-BE49-F238E27FC236}">
                <a16:creationId xmlns:a16="http://schemas.microsoft.com/office/drawing/2014/main" id="{4566CF51-5870-FA1A-206B-F4CC26F9E3C1}"/>
              </a:ext>
            </a:extLst>
          </p:cNvPr>
          <p:cNvSpPr txBox="1"/>
          <p:nvPr/>
        </p:nvSpPr>
        <p:spPr>
          <a:xfrm>
            <a:off x="537021" y="3625001"/>
            <a:ext cx="8586494" cy="46166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Ahiretin diğer adı, öteki dünya, mahşer vakti </a:t>
            </a:r>
          </a:p>
        </p:txBody>
      </p:sp>
      <p:sp>
        <p:nvSpPr>
          <p:cNvPr id="26" name="Metin kutusu 25">
            <a:extLst>
              <a:ext uri="{FF2B5EF4-FFF2-40B4-BE49-F238E27FC236}">
                <a16:creationId xmlns:a16="http://schemas.microsoft.com/office/drawing/2014/main" id="{2472357F-7247-AC3F-B2C1-617CD96A3BC4}"/>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27" name="Metin kutusu 26">
            <a:extLst>
              <a:ext uri="{FF2B5EF4-FFF2-40B4-BE49-F238E27FC236}">
                <a16:creationId xmlns:a16="http://schemas.microsoft.com/office/drawing/2014/main" id="{D50FBD92-C953-8669-FA95-82103F25D46B}"/>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417611138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ekran görüntüsü içeren bir resim&#10;&#10;Açıklama otomatik olarak oluşturuldu">
            <a:extLst>
              <a:ext uri="{FF2B5EF4-FFF2-40B4-BE49-F238E27FC236}">
                <a16:creationId xmlns:a16="http://schemas.microsoft.com/office/drawing/2014/main" id="{F41E992F-614A-5F31-82A0-BE74AA7000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4A56935-74F6-B8E4-88FF-3D695E9B3F88}"/>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sp>
        <p:nvSpPr>
          <p:cNvPr id="3" name="Metin kutusu 2">
            <a:extLst>
              <a:ext uri="{FF2B5EF4-FFF2-40B4-BE49-F238E27FC236}">
                <a16:creationId xmlns:a16="http://schemas.microsoft.com/office/drawing/2014/main" id="{C8A01BE2-4417-6023-BF75-3B3F49BA873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26" name="Metin kutusu 25">
            <a:extLst>
              <a:ext uri="{FF2B5EF4-FFF2-40B4-BE49-F238E27FC236}">
                <a16:creationId xmlns:a16="http://schemas.microsoft.com/office/drawing/2014/main" id="{2472357F-7247-AC3F-B2C1-617CD96A3BC4}"/>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27" name="Metin kutusu 26">
            <a:extLst>
              <a:ext uri="{FF2B5EF4-FFF2-40B4-BE49-F238E27FC236}">
                <a16:creationId xmlns:a16="http://schemas.microsoft.com/office/drawing/2014/main" id="{D50FBD92-C953-8669-FA95-82103F25D46B}"/>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
        <p:nvSpPr>
          <p:cNvPr id="5" name="Freeform 6">
            <a:extLst>
              <a:ext uri="{FF2B5EF4-FFF2-40B4-BE49-F238E27FC236}">
                <a16:creationId xmlns:a16="http://schemas.microsoft.com/office/drawing/2014/main" id="{D1A2C19F-A90E-3191-8033-1DC98EB4AE5C}"/>
              </a:ext>
            </a:extLst>
          </p:cNvPr>
          <p:cNvSpPr/>
          <p:nvPr/>
        </p:nvSpPr>
        <p:spPr>
          <a:xfrm>
            <a:off x="663633" y="826273"/>
            <a:ext cx="1725517" cy="843347"/>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7" name="Metin kutusu 6">
            <a:extLst>
              <a:ext uri="{FF2B5EF4-FFF2-40B4-BE49-F238E27FC236}">
                <a16:creationId xmlns:a16="http://schemas.microsoft.com/office/drawing/2014/main" id="{E77B15CF-EAC9-2FE2-71BC-C3AF72C7BF9A}"/>
              </a:ext>
            </a:extLst>
          </p:cNvPr>
          <p:cNvSpPr txBox="1"/>
          <p:nvPr/>
        </p:nvSpPr>
        <p:spPr>
          <a:xfrm>
            <a:off x="537021" y="878291"/>
            <a:ext cx="1854484" cy="461665"/>
          </a:xfrm>
          <a:prstGeom prst="rect">
            <a:avLst/>
          </a:prstGeom>
          <a:noFill/>
        </p:spPr>
        <p:txBody>
          <a:bodyPr wrap="square" rtlCol="0">
            <a:spAutoFit/>
          </a:bodyPr>
          <a:lstStyle/>
          <a:p>
            <a:pPr algn="ctr"/>
            <a:r>
              <a:rPr lang="tr-TR" sz="2400" b="1" dirty="0">
                <a:latin typeface="Arial" panose="020B0604020202020204" pitchFamily="34" charset="0"/>
                <a:cs typeface="Arial" panose="020B0604020202020204" pitchFamily="34" charset="0"/>
              </a:rPr>
              <a:t>80 Puan</a:t>
            </a:r>
          </a:p>
        </p:txBody>
      </p:sp>
      <p:sp>
        <p:nvSpPr>
          <p:cNvPr id="14" name="Metin kutusu 13">
            <a:extLst>
              <a:ext uri="{FF2B5EF4-FFF2-40B4-BE49-F238E27FC236}">
                <a16:creationId xmlns:a16="http://schemas.microsoft.com/office/drawing/2014/main" id="{E41F35AA-1E77-C05E-87B7-521A0F100CA9}"/>
              </a:ext>
            </a:extLst>
          </p:cNvPr>
          <p:cNvSpPr txBox="1"/>
          <p:nvPr/>
        </p:nvSpPr>
        <p:spPr>
          <a:xfrm>
            <a:off x="537021" y="3625001"/>
            <a:ext cx="8586494" cy="46166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İnsanın </a:t>
            </a:r>
            <a:r>
              <a:rPr lang="tr-TR" sz="2400" dirty="0" err="1">
                <a:solidFill>
                  <a:srgbClr val="000000"/>
                </a:solidFill>
                <a:latin typeface="Arial" panose="020B0604020202020204" pitchFamily="34" charset="0"/>
                <a:cs typeface="Arial" panose="020B0604020202020204" pitchFamily="34" charset="0"/>
              </a:rPr>
              <a:t>biliçli</a:t>
            </a:r>
            <a:r>
              <a:rPr lang="tr-TR" sz="2400" dirty="0">
                <a:solidFill>
                  <a:srgbClr val="000000"/>
                </a:solidFill>
                <a:latin typeface="Arial" panose="020B0604020202020204" pitchFamily="34" charset="0"/>
                <a:cs typeface="Arial" panose="020B0604020202020204" pitchFamily="34" charset="0"/>
              </a:rPr>
              <a:t> hareketleri, yapıp ettikleri, tavır</a:t>
            </a:r>
          </a:p>
        </p:txBody>
      </p:sp>
      <p:sp>
        <p:nvSpPr>
          <p:cNvPr id="28" name="Freeform 6">
            <a:extLst>
              <a:ext uri="{FF2B5EF4-FFF2-40B4-BE49-F238E27FC236}">
                <a16:creationId xmlns:a16="http://schemas.microsoft.com/office/drawing/2014/main" id="{F2862CF8-6833-473E-5CCC-ED943427DFFA}"/>
              </a:ext>
            </a:extLst>
          </p:cNvPr>
          <p:cNvSpPr/>
          <p:nvPr/>
        </p:nvSpPr>
        <p:spPr>
          <a:xfrm>
            <a:off x="371533" y="2116060"/>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29" name="Freeform 6">
            <a:extLst>
              <a:ext uri="{FF2B5EF4-FFF2-40B4-BE49-F238E27FC236}">
                <a16:creationId xmlns:a16="http://schemas.microsoft.com/office/drawing/2014/main" id="{CF90805C-E885-7B76-9CF7-29A561A6071B}"/>
              </a:ext>
            </a:extLst>
          </p:cNvPr>
          <p:cNvSpPr/>
          <p:nvPr/>
        </p:nvSpPr>
        <p:spPr>
          <a:xfrm>
            <a:off x="1793933" y="2116059"/>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30" name="Freeform 6">
            <a:extLst>
              <a:ext uri="{FF2B5EF4-FFF2-40B4-BE49-F238E27FC236}">
                <a16:creationId xmlns:a16="http://schemas.microsoft.com/office/drawing/2014/main" id="{5BC18B20-DB04-5D48-A9AE-F7BC86EC14EE}"/>
              </a:ext>
            </a:extLst>
          </p:cNvPr>
          <p:cNvSpPr/>
          <p:nvPr/>
        </p:nvSpPr>
        <p:spPr>
          <a:xfrm>
            <a:off x="3229033" y="2116058"/>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31" name="Freeform 6">
            <a:extLst>
              <a:ext uri="{FF2B5EF4-FFF2-40B4-BE49-F238E27FC236}">
                <a16:creationId xmlns:a16="http://schemas.microsoft.com/office/drawing/2014/main" id="{45C7878C-5AA8-8F84-A07A-19A70EB79531}"/>
              </a:ext>
            </a:extLst>
          </p:cNvPr>
          <p:cNvSpPr/>
          <p:nvPr/>
        </p:nvSpPr>
        <p:spPr>
          <a:xfrm>
            <a:off x="4664133" y="2116058"/>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32" name="Freeform 6">
            <a:extLst>
              <a:ext uri="{FF2B5EF4-FFF2-40B4-BE49-F238E27FC236}">
                <a16:creationId xmlns:a16="http://schemas.microsoft.com/office/drawing/2014/main" id="{5972E024-08F8-2CEF-82C8-395B836AFD9B}"/>
              </a:ext>
            </a:extLst>
          </p:cNvPr>
          <p:cNvSpPr/>
          <p:nvPr/>
        </p:nvSpPr>
        <p:spPr>
          <a:xfrm>
            <a:off x="6086533" y="2116057"/>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33" name="Freeform 6">
            <a:extLst>
              <a:ext uri="{FF2B5EF4-FFF2-40B4-BE49-F238E27FC236}">
                <a16:creationId xmlns:a16="http://schemas.microsoft.com/office/drawing/2014/main" id="{EE0B9942-981C-AB2F-7CA6-48AAEAED99E0}"/>
              </a:ext>
            </a:extLst>
          </p:cNvPr>
          <p:cNvSpPr/>
          <p:nvPr/>
        </p:nvSpPr>
        <p:spPr>
          <a:xfrm>
            <a:off x="7521633" y="2116056"/>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34" name="Freeform 6">
            <a:extLst>
              <a:ext uri="{FF2B5EF4-FFF2-40B4-BE49-F238E27FC236}">
                <a16:creationId xmlns:a16="http://schemas.microsoft.com/office/drawing/2014/main" id="{37AC4B97-F3C9-391C-AFEC-D146372C9DC4}"/>
              </a:ext>
            </a:extLst>
          </p:cNvPr>
          <p:cNvSpPr/>
          <p:nvPr/>
        </p:nvSpPr>
        <p:spPr>
          <a:xfrm>
            <a:off x="8954794" y="2116055"/>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dirty="0"/>
          </a:p>
        </p:txBody>
      </p:sp>
      <p:sp>
        <p:nvSpPr>
          <p:cNvPr id="35" name="Metin kutusu 34">
            <a:extLst>
              <a:ext uri="{FF2B5EF4-FFF2-40B4-BE49-F238E27FC236}">
                <a16:creationId xmlns:a16="http://schemas.microsoft.com/office/drawing/2014/main" id="{B43DA6A2-0594-3EF6-BB5F-C0FD24CF888F}"/>
              </a:ext>
            </a:extLst>
          </p:cNvPr>
          <p:cNvSpPr txBox="1"/>
          <p:nvPr/>
        </p:nvSpPr>
        <p:spPr>
          <a:xfrm>
            <a:off x="559547" y="2578144"/>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D</a:t>
            </a:r>
          </a:p>
        </p:txBody>
      </p:sp>
      <p:sp>
        <p:nvSpPr>
          <p:cNvPr id="36" name="Metin kutusu 35">
            <a:extLst>
              <a:ext uri="{FF2B5EF4-FFF2-40B4-BE49-F238E27FC236}">
                <a16:creationId xmlns:a16="http://schemas.microsoft.com/office/drawing/2014/main" id="{33D62012-B2D1-303C-81A9-750C5DEC5D72}"/>
              </a:ext>
            </a:extLst>
          </p:cNvPr>
          <p:cNvSpPr txBox="1"/>
          <p:nvPr/>
        </p:nvSpPr>
        <p:spPr>
          <a:xfrm>
            <a:off x="1975603" y="2578143"/>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A</a:t>
            </a:r>
          </a:p>
        </p:txBody>
      </p:sp>
      <p:sp>
        <p:nvSpPr>
          <p:cNvPr id="37" name="Metin kutusu 36">
            <a:extLst>
              <a:ext uri="{FF2B5EF4-FFF2-40B4-BE49-F238E27FC236}">
                <a16:creationId xmlns:a16="http://schemas.microsoft.com/office/drawing/2014/main" id="{79BD0DC2-8B37-1AD9-9805-72D569A7FF66}"/>
              </a:ext>
            </a:extLst>
          </p:cNvPr>
          <p:cNvSpPr txBox="1"/>
          <p:nvPr/>
        </p:nvSpPr>
        <p:spPr>
          <a:xfrm>
            <a:off x="34126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V</a:t>
            </a:r>
          </a:p>
        </p:txBody>
      </p:sp>
      <p:sp>
        <p:nvSpPr>
          <p:cNvPr id="38" name="Metin kutusu 37">
            <a:extLst>
              <a:ext uri="{FF2B5EF4-FFF2-40B4-BE49-F238E27FC236}">
                <a16:creationId xmlns:a16="http://schemas.microsoft.com/office/drawing/2014/main" id="{41AE8536-3FBB-088B-202C-AFDA6909C003}"/>
              </a:ext>
            </a:extLst>
          </p:cNvPr>
          <p:cNvSpPr txBox="1"/>
          <p:nvPr/>
        </p:nvSpPr>
        <p:spPr>
          <a:xfrm>
            <a:off x="48477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R</a:t>
            </a:r>
          </a:p>
        </p:txBody>
      </p:sp>
      <p:sp>
        <p:nvSpPr>
          <p:cNvPr id="39" name="Metin kutusu 38">
            <a:extLst>
              <a:ext uri="{FF2B5EF4-FFF2-40B4-BE49-F238E27FC236}">
                <a16:creationId xmlns:a16="http://schemas.microsoft.com/office/drawing/2014/main" id="{857AAA03-D143-A3C9-6530-49AFD39F544B}"/>
              </a:ext>
            </a:extLst>
          </p:cNvPr>
          <p:cNvSpPr txBox="1"/>
          <p:nvPr/>
        </p:nvSpPr>
        <p:spPr>
          <a:xfrm>
            <a:off x="6269564"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A</a:t>
            </a:r>
          </a:p>
        </p:txBody>
      </p:sp>
      <p:sp>
        <p:nvSpPr>
          <p:cNvPr id="40" name="Metin kutusu 39">
            <a:extLst>
              <a:ext uri="{FF2B5EF4-FFF2-40B4-BE49-F238E27FC236}">
                <a16:creationId xmlns:a16="http://schemas.microsoft.com/office/drawing/2014/main" id="{9BB10282-5943-49E2-4A62-BB490E975B16}"/>
              </a:ext>
            </a:extLst>
          </p:cNvPr>
          <p:cNvSpPr txBox="1"/>
          <p:nvPr/>
        </p:nvSpPr>
        <p:spPr>
          <a:xfrm>
            <a:off x="7700245"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N</a:t>
            </a:r>
          </a:p>
        </p:txBody>
      </p:sp>
      <p:sp>
        <p:nvSpPr>
          <p:cNvPr id="41" name="Metin kutusu 40">
            <a:extLst>
              <a:ext uri="{FF2B5EF4-FFF2-40B4-BE49-F238E27FC236}">
                <a16:creationId xmlns:a16="http://schemas.microsoft.com/office/drawing/2014/main" id="{337B35E1-A302-38EF-E411-5CA4CEDDBB28}"/>
              </a:ext>
            </a:extLst>
          </p:cNvPr>
          <p:cNvSpPr txBox="1"/>
          <p:nvPr/>
        </p:nvSpPr>
        <p:spPr>
          <a:xfrm>
            <a:off x="9133398"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I</a:t>
            </a:r>
          </a:p>
        </p:txBody>
      </p:sp>
      <p:sp>
        <p:nvSpPr>
          <p:cNvPr id="42" name="Freeform 6">
            <a:extLst>
              <a:ext uri="{FF2B5EF4-FFF2-40B4-BE49-F238E27FC236}">
                <a16:creationId xmlns:a16="http://schemas.microsoft.com/office/drawing/2014/main" id="{DD5D95BE-E9D6-E4B9-A20A-EEDBD368F3AE}"/>
              </a:ext>
            </a:extLst>
          </p:cNvPr>
          <p:cNvSpPr/>
          <p:nvPr/>
        </p:nvSpPr>
        <p:spPr>
          <a:xfrm>
            <a:off x="10404443" y="2116055"/>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dirty="0"/>
          </a:p>
        </p:txBody>
      </p:sp>
      <p:sp>
        <p:nvSpPr>
          <p:cNvPr id="43" name="Metin kutusu 42">
            <a:extLst>
              <a:ext uri="{FF2B5EF4-FFF2-40B4-BE49-F238E27FC236}">
                <a16:creationId xmlns:a16="http://schemas.microsoft.com/office/drawing/2014/main" id="{8C8C4570-7F06-3E62-11EF-C7F1E1CAEBDD}"/>
              </a:ext>
            </a:extLst>
          </p:cNvPr>
          <p:cNvSpPr txBox="1"/>
          <p:nvPr/>
        </p:nvSpPr>
        <p:spPr>
          <a:xfrm>
            <a:off x="10583047"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Ş</a:t>
            </a:r>
          </a:p>
        </p:txBody>
      </p:sp>
    </p:spTree>
    <p:extLst>
      <p:ext uri="{BB962C8B-B14F-4D97-AF65-F5344CB8AC3E}">
        <p14:creationId xmlns:p14="http://schemas.microsoft.com/office/powerpoint/2010/main" val="267714056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ppt_x"/>
                                          </p:val>
                                        </p:tav>
                                        <p:tav tm="100000">
                                          <p:val>
                                            <p:strVal val="#ppt_x"/>
                                          </p:val>
                                        </p:tav>
                                      </p:tavLst>
                                    </p:anim>
                                    <p:anim calcmode="lin" valueType="num">
                                      <p:cBhvr additive="base">
                                        <p:cTn id="1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ppt_x"/>
                                          </p:val>
                                        </p:tav>
                                        <p:tav tm="100000">
                                          <p:val>
                                            <p:strVal val="#ppt_x"/>
                                          </p:val>
                                        </p:tav>
                                      </p:tavLst>
                                    </p:anim>
                                    <p:anim calcmode="lin" valueType="num">
                                      <p:cBhvr additive="base">
                                        <p:cTn id="2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ppt_x"/>
                                          </p:val>
                                        </p:tav>
                                        <p:tav tm="100000">
                                          <p:val>
                                            <p:strVal val="#ppt_x"/>
                                          </p:val>
                                        </p:tav>
                                      </p:tavLst>
                                    </p:anim>
                                    <p:anim calcmode="lin" valueType="num">
                                      <p:cBhvr additive="base">
                                        <p:cTn id="3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ppt_x"/>
                                          </p:val>
                                        </p:tav>
                                        <p:tav tm="100000">
                                          <p:val>
                                            <p:strVal val="#ppt_x"/>
                                          </p:val>
                                        </p:tav>
                                      </p:tavLst>
                                    </p:anim>
                                    <p:anim calcmode="lin" valueType="num">
                                      <p:cBhvr additive="base">
                                        <p:cTn id="4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500" fill="hold"/>
                                        <p:tgtEl>
                                          <p:spTgt spid="43"/>
                                        </p:tgtEl>
                                        <p:attrNameLst>
                                          <p:attrName>ppt_x</p:attrName>
                                        </p:attrNameLst>
                                      </p:cBhvr>
                                      <p:tavLst>
                                        <p:tav tm="0">
                                          <p:val>
                                            <p:strVal val="#ppt_x"/>
                                          </p:val>
                                        </p:tav>
                                        <p:tav tm="100000">
                                          <p:val>
                                            <p:strVal val="#ppt_x"/>
                                          </p:val>
                                        </p:tav>
                                      </p:tavLst>
                                    </p:anim>
                                    <p:anim calcmode="lin" valueType="num">
                                      <p:cBhvr additive="base">
                                        <p:cTn id="5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39" grpId="0"/>
      <p:bldP spid="40" grpId="0"/>
      <p:bldP spid="41"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Resim 18" descr="ekran görüntüsü içeren bir resim&#10;&#10;Açıklama otomatik olarak oluşturuldu">
            <a:extLst>
              <a:ext uri="{FF2B5EF4-FFF2-40B4-BE49-F238E27FC236}">
                <a16:creationId xmlns:a16="http://schemas.microsoft.com/office/drawing/2014/main" id="{37A7D241-F414-D6FB-E0A1-32FE745A9B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243ECD13-DEF1-4748-14FD-ED8F427C913B}"/>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sp>
        <p:nvSpPr>
          <p:cNvPr id="3" name="Metin kutusu 2">
            <a:extLst>
              <a:ext uri="{FF2B5EF4-FFF2-40B4-BE49-F238E27FC236}">
                <a16:creationId xmlns:a16="http://schemas.microsoft.com/office/drawing/2014/main" id="{FAFAD566-886A-AF12-215C-4C8D3878BE42}"/>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pic>
        <p:nvPicPr>
          <p:cNvPr id="15" name="Resim 14" descr="ekran görüntüsü, tasarım içeren bir resim&#10;&#10;Açıklama otomatik olarak oluşturuldu">
            <a:extLst>
              <a:ext uri="{FF2B5EF4-FFF2-40B4-BE49-F238E27FC236}">
                <a16:creationId xmlns:a16="http://schemas.microsoft.com/office/drawing/2014/main" id="{15C08424-78EA-CEF6-B166-D16B784733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5646" y="2002782"/>
            <a:ext cx="4614000" cy="1008000"/>
          </a:xfrm>
          <a:prstGeom prst="rect">
            <a:avLst/>
          </a:prstGeom>
        </p:spPr>
      </p:pic>
      <p:sp>
        <p:nvSpPr>
          <p:cNvPr id="6" name="Metin kutusu 5">
            <a:extLst>
              <a:ext uri="{FF2B5EF4-FFF2-40B4-BE49-F238E27FC236}">
                <a16:creationId xmlns:a16="http://schemas.microsoft.com/office/drawing/2014/main" id="{C3A6B053-D21F-D553-80FC-5493ED4ED9DC}"/>
              </a:ext>
            </a:extLst>
          </p:cNvPr>
          <p:cNvSpPr txBox="1"/>
          <p:nvPr/>
        </p:nvSpPr>
        <p:spPr>
          <a:xfrm>
            <a:off x="4828660" y="2286488"/>
            <a:ext cx="3944399" cy="446276"/>
          </a:xfrm>
          <a:prstGeom prst="rect">
            <a:avLst/>
          </a:prstGeom>
          <a:noFill/>
        </p:spPr>
        <p:txBody>
          <a:bodyPr wrap="square" rtlCol="0">
            <a:spAutoFit/>
          </a:bodyPr>
          <a:lstStyle/>
          <a:p>
            <a:r>
              <a:rPr lang="tr-TR" sz="2300" dirty="0">
                <a:latin typeface="Arial" panose="020B0604020202020204" pitchFamily="34" charset="0"/>
              </a:rPr>
              <a:t>Mikail OKUMUŞ</a:t>
            </a:r>
          </a:p>
        </p:txBody>
      </p:sp>
      <p:pic>
        <p:nvPicPr>
          <p:cNvPr id="17" name="Resim 16" descr="ekran görüntüsü, tasarım içeren bir resim&#10;&#10;Açıklama otomatik olarak oluşturuldu">
            <a:extLst>
              <a:ext uri="{FF2B5EF4-FFF2-40B4-BE49-F238E27FC236}">
                <a16:creationId xmlns:a16="http://schemas.microsoft.com/office/drawing/2014/main" id="{EF4A1094-7B74-3BEF-2B4B-763A9A4DE1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2862" y="4312536"/>
            <a:ext cx="4614000" cy="1008000"/>
          </a:xfrm>
          <a:prstGeom prst="rect">
            <a:avLst/>
          </a:prstGeom>
        </p:spPr>
      </p:pic>
      <p:pic>
        <p:nvPicPr>
          <p:cNvPr id="16" name="Resim 15" descr="ekran görüntüsü, tasarım içeren bir resim&#10;&#10;Açıklama otomatik olarak oluşturuldu">
            <a:extLst>
              <a:ext uri="{FF2B5EF4-FFF2-40B4-BE49-F238E27FC236}">
                <a16:creationId xmlns:a16="http://schemas.microsoft.com/office/drawing/2014/main" id="{1547C709-A7D2-2C4B-D250-3C16C3CF01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2862" y="3157523"/>
            <a:ext cx="4614000" cy="1008000"/>
          </a:xfrm>
          <a:prstGeom prst="rect">
            <a:avLst/>
          </a:prstGeom>
        </p:spPr>
      </p:pic>
      <p:sp>
        <p:nvSpPr>
          <p:cNvPr id="9" name="Metin kutusu 8">
            <a:extLst>
              <a:ext uri="{FF2B5EF4-FFF2-40B4-BE49-F238E27FC236}">
                <a16:creationId xmlns:a16="http://schemas.microsoft.com/office/drawing/2014/main" id="{D1C76440-660B-EF76-FF51-B8360FD156F2}"/>
              </a:ext>
            </a:extLst>
          </p:cNvPr>
          <p:cNvSpPr txBox="1"/>
          <p:nvPr/>
        </p:nvSpPr>
        <p:spPr>
          <a:xfrm>
            <a:off x="4828660" y="3444065"/>
            <a:ext cx="3172643" cy="446276"/>
          </a:xfrm>
          <a:prstGeom prst="rect">
            <a:avLst/>
          </a:prstGeom>
          <a:noFill/>
        </p:spPr>
        <p:txBody>
          <a:bodyPr wrap="square" rtlCol="0">
            <a:spAutoFit/>
          </a:bodyPr>
          <a:lstStyle/>
          <a:p>
            <a:r>
              <a:rPr lang="tr-TR" sz="2300" dirty="0">
                <a:latin typeface="Arial" panose="020B0604020202020204" pitchFamily="34" charset="0"/>
              </a:rPr>
              <a:t>Adem USTAOĞLU</a:t>
            </a:r>
          </a:p>
        </p:txBody>
      </p:sp>
      <p:sp>
        <p:nvSpPr>
          <p:cNvPr id="11" name="Metin kutusu 10">
            <a:extLst>
              <a:ext uri="{FF2B5EF4-FFF2-40B4-BE49-F238E27FC236}">
                <a16:creationId xmlns:a16="http://schemas.microsoft.com/office/drawing/2014/main" id="{F657C86F-DF15-33E7-AD19-E0EC14375299}"/>
              </a:ext>
            </a:extLst>
          </p:cNvPr>
          <p:cNvSpPr txBox="1"/>
          <p:nvPr/>
        </p:nvSpPr>
        <p:spPr>
          <a:xfrm>
            <a:off x="4833356" y="4601642"/>
            <a:ext cx="3944399" cy="446276"/>
          </a:xfrm>
          <a:prstGeom prst="rect">
            <a:avLst/>
          </a:prstGeom>
          <a:noFill/>
        </p:spPr>
        <p:txBody>
          <a:bodyPr wrap="square" rtlCol="0">
            <a:spAutoFit/>
          </a:bodyPr>
          <a:lstStyle/>
          <a:p>
            <a:r>
              <a:rPr lang="tr-TR" sz="2300" dirty="0">
                <a:latin typeface="Arial" panose="020B0604020202020204" pitchFamily="34" charset="0"/>
              </a:rPr>
              <a:t>Ekrem BALCI</a:t>
            </a:r>
          </a:p>
        </p:txBody>
      </p:sp>
      <p:sp>
        <p:nvSpPr>
          <p:cNvPr id="13" name="Metin kutusu 12">
            <a:extLst>
              <a:ext uri="{FF2B5EF4-FFF2-40B4-BE49-F238E27FC236}">
                <a16:creationId xmlns:a16="http://schemas.microsoft.com/office/drawing/2014/main" id="{EB046F4B-23DD-D3F9-BAC9-A4319A09E4F9}"/>
              </a:ext>
            </a:extLst>
          </p:cNvPr>
          <p:cNvSpPr txBox="1"/>
          <p:nvPr/>
        </p:nvSpPr>
        <p:spPr>
          <a:xfrm>
            <a:off x="773406" y="723900"/>
            <a:ext cx="3067074" cy="461665"/>
          </a:xfrm>
          <a:prstGeom prst="rect">
            <a:avLst/>
          </a:prstGeom>
          <a:noFill/>
        </p:spPr>
        <p:txBody>
          <a:bodyPr wrap="square" rtlCol="0">
            <a:spAutoFit/>
          </a:bodyPr>
          <a:lstStyle/>
          <a:p>
            <a:r>
              <a:rPr lang="tr-TR" sz="2400" b="1" dirty="0">
                <a:solidFill>
                  <a:srgbClr val="000000"/>
                </a:solidFill>
                <a:latin typeface="Arial" panose="020B0604020202020204" pitchFamily="34" charset="0"/>
                <a:cs typeface="Arial" panose="020B0604020202020204" pitchFamily="34" charset="0"/>
              </a:rPr>
              <a:t>HAZIRLAYANLAR</a:t>
            </a:r>
            <a:endParaRPr lang="en-US" sz="2400" b="1" dirty="0">
              <a:solidFill>
                <a:srgbClr val="000000"/>
              </a:solidFill>
              <a:latin typeface="Arial" panose="020B0604020202020204" pitchFamily="34" charset="0"/>
              <a:cs typeface="Arial" panose="020B0604020202020204" pitchFamily="34" charset="0"/>
            </a:endParaRPr>
          </a:p>
        </p:txBody>
      </p:sp>
      <p:sp>
        <p:nvSpPr>
          <p:cNvPr id="7" name="Metin kutusu 6">
            <a:extLst>
              <a:ext uri="{FF2B5EF4-FFF2-40B4-BE49-F238E27FC236}">
                <a16:creationId xmlns:a16="http://schemas.microsoft.com/office/drawing/2014/main" id="{DC370882-833A-EC18-6338-7504D2CBA7F1}"/>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2" name="Metin kutusu 11">
            <a:extLst>
              <a:ext uri="{FF2B5EF4-FFF2-40B4-BE49-F238E27FC236}">
                <a16:creationId xmlns:a16="http://schemas.microsoft.com/office/drawing/2014/main" id="{CF20F825-9CDC-1AC0-302D-5031C6420622}"/>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grpSp>
        <p:nvGrpSpPr>
          <p:cNvPr id="4" name="Grup 3">
            <a:extLst>
              <a:ext uri="{FF2B5EF4-FFF2-40B4-BE49-F238E27FC236}">
                <a16:creationId xmlns:a16="http://schemas.microsoft.com/office/drawing/2014/main" id="{68E3A362-AEDB-AD03-2217-5F41253EB0F9}"/>
              </a:ext>
            </a:extLst>
          </p:cNvPr>
          <p:cNvGrpSpPr/>
          <p:nvPr/>
        </p:nvGrpSpPr>
        <p:grpSpPr>
          <a:xfrm>
            <a:off x="0" y="5365359"/>
            <a:ext cx="12192000" cy="954107"/>
            <a:chOff x="0" y="5372597"/>
            <a:chExt cx="12192000" cy="954107"/>
          </a:xfrm>
        </p:grpSpPr>
        <p:sp>
          <p:nvSpPr>
            <p:cNvPr id="5" name="Dikdörtgen 4">
              <a:extLst>
                <a:ext uri="{FF2B5EF4-FFF2-40B4-BE49-F238E27FC236}">
                  <a16:creationId xmlns:a16="http://schemas.microsoft.com/office/drawing/2014/main" id="{D39A1BF3-2659-5011-B0AD-BF02DBD1AFDD}"/>
                </a:ext>
              </a:extLst>
            </p:cNvPr>
            <p:cNvSpPr/>
            <p:nvPr/>
          </p:nvSpPr>
          <p:spPr>
            <a:xfrm>
              <a:off x="0" y="5400838"/>
              <a:ext cx="12192000" cy="897626"/>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tr-TR"/>
            </a:p>
          </p:txBody>
        </p:sp>
        <p:sp>
          <p:nvSpPr>
            <p:cNvPr id="8" name="Metin kutusu 9">
              <a:extLst>
                <a:ext uri="{FF2B5EF4-FFF2-40B4-BE49-F238E27FC236}">
                  <a16:creationId xmlns:a16="http://schemas.microsoft.com/office/drawing/2014/main" id="{94FF7D3A-7C95-A0DB-8262-89C48E38A27A}"/>
                </a:ext>
              </a:extLst>
            </p:cNvPr>
            <p:cNvSpPr txBox="1"/>
            <p:nvPr/>
          </p:nvSpPr>
          <p:spPr>
            <a:xfrm>
              <a:off x="1154628" y="5372597"/>
              <a:ext cx="9882744" cy="954107"/>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1400" dirty="0">
                  <a:latin typeface="Arial" panose="020B0604020202020204" pitchFamily="34" charset="0"/>
                  <a:cs typeface="Arial" panose="020B0604020202020204" pitchFamily="34" charset="0"/>
                </a:rPr>
                <a:t>Bu içerik öğretmen ve öğrencilerin ücretsiz olarak kullanımına sunulmuştur. </a:t>
              </a:r>
            </a:p>
            <a:p>
              <a:pPr algn="ctr"/>
              <a:r>
                <a:rPr lang="tr-TR" sz="1400" dirty="0">
                  <a:latin typeface="Arial" panose="020B0604020202020204" pitchFamily="34" charset="0"/>
                  <a:cs typeface="Arial" panose="020B0604020202020204" pitchFamily="34" charset="0"/>
                </a:rPr>
                <a:t>Dosyanın tamamının veya bir kısmının kopyalanması ve herhangi bir sitede yayınlanması kesinlikle yasaktır. </a:t>
              </a:r>
            </a:p>
            <a:p>
              <a:pPr algn="ctr"/>
              <a:r>
                <a:rPr lang="tr-TR" sz="1400" dirty="0">
                  <a:latin typeface="Arial" panose="020B0604020202020204" pitchFamily="34" charset="0"/>
                  <a:cs typeface="Arial" panose="020B0604020202020204" pitchFamily="34" charset="0"/>
                </a:rPr>
                <a:t>Bu kuralı ihlal eden şahıslara yönelik yasal işlem başlatılacaktır. </a:t>
              </a:r>
            </a:p>
            <a:p>
              <a:pPr algn="ctr"/>
              <a:r>
                <a:rPr lang="tr-TR" sz="1400" b="1" dirty="0">
                  <a:latin typeface="Arial" panose="020B0604020202020204" pitchFamily="34" charset="0"/>
                  <a:cs typeface="Arial" panose="020B0604020202020204" pitchFamily="34" charset="0"/>
                </a:rPr>
                <a:t>Bu dosyanın tüm hakları </a:t>
              </a:r>
              <a:r>
                <a:rPr lang="tr-TR" sz="1400" b="1" dirty="0" err="1">
                  <a:latin typeface="Arial" panose="020B0604020202020204" pitchFamily="34" charset="0"/>
                  <a:cs typeface="Arial" panose="020B0604020202020204" pitchFamily="34" charset="0"/>
                </a:rPr>
                <a:t>mikailokumus.com'a</a:t>
              </a:r>
              <a:r>
                <a:rPr lang="tr-TR" sz="1400" b="1" dirty="0">
                  <a:latin typeface="Arial" panose="020B0604020202020204" pitchFamily="34" charset="0"/>
                  <a:cs typeface="Arial" panose="020B0604020202020204" pitchFamily="34" charset="0"/>
                </a:rPr>
                <a:t> aittir.</a:t>
              </a:r>
            </a:p>
          </p:txBody>
        </p:sp>
        <p:pic>
          <p:nvPicPr>
            <p:cNvPr id="10" name="Resim 9" descr="daire, ekran görüntüsü, grafik, yaratıcılık içeren bir resim&#10;&#10;Açıklama otomatik olarak oluşturuldu">
              <a:extLst>
                <a:ext uri="{FF2B5EF4-FFF2-40B4-BE49-F238E27FC236}">
                  <a16:creationId xmlns:a16="http://schemas.microsoft.com/office/drawing/2014/main" id="{1024586F-D879-86EB-1F86-8EB09AFA28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6794" y="5471988"/>
              <a:ext cx="755784" cy="755784"/>
            </a:xfrm>
            <a:prstGeom prst="rect">
              <a:avLst/>
            </a:prstGeom>
          </p:spPr>
        </p:pic>
        <p:pic>
          <p:nvPicPr>
            <p:cNvPr id="14" name="Resim 13" descr="daire, ekran görüntüsü, grafik, yaratıcılık içeren bir resim&#10;&#10;Açıklama otomatik olarak oluşturuldu">
              <a:extLst>
                <a:ext uri="{FF2B5EF4-FFF2-40B4-BE49-F238E27FC236}">
                  <a16:creationId xmlns:a16="http://schemas.microsoft.com/office/drawing/2014/main" id="{52A1B320-868C-2B14-9CEB-B96C72EC03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422" y="5471758"/>
              <a:ext cx="755784" cy="755784"/>
            </a:xfrm>
            <a:prstGeom prst="rect">
              <a:avLst/>
            </a:prstGeom>
          </p:spPr>
        </p:pic>
      </p:grpSp>
    </p:spTree>
    <p:extLst>
      <p:ext uri="{BB962C8B-B14F-4D97-AF65-F5344CB8AC3E}">
        <p14:creationId xmlns:p14="http://schemas.microsoft.com/office/powerpoint/2010/main" val="39305821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1+#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Resim 30" descr="ekran görüntüsü içeren bir resim&#10;&#10;Açıklama otomatik olarak oluşturuldu">
            <a:extLst>
              <a:ext uri="{FF2B5EF4-FFF2-40B4-BE49-F238E27FC236}">
                <a16:creationId xmlns:a16="http://schemas.microsoft.com/office/drawing/2014/main" id="{53D949D8-610B-B0ED-BB55-C7B51627BC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BB8ECD91-24FF-787B-D512-4FC3EC449CE5}"/>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sp>
        <p:nvSpPr>
          <p:cNvPr id="8" name="Metin kutusu 7">
            <a:extLst>
              <a:ext uri="{FF2B5EF4-FFF2-40B4-BE49-F238E27FC236}">
                <a16:creationId xmlns:a16="http://schemas.microsoft.com/office/drawing/2014/main" id="{51F8DBE6-EE10-BBC2-E768-62363770834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32" name="Metin kutusu 31">
            <a:extLst>
              <a:ext uri="{FF2B5EF4-FFF2-40B4-BE49-F238E27FC236}">
                <a16:creationId xmlns:a16="http://schemas.microsoft.com/office/drawing/2014/main" id="{1DC65ED1-2534-A237-9BB7-B9E25662D22E}"/>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33" name="Metin kutusu 32">
            <a:extLst>
              <a:ext uri="{FF2B5EF4-FFF2-40B4-BE49-F238E27FC236}">
                <a16:creationId xmlns:a16="http://schemas.microsoft.com/office/drawing/2014/main" id="{F3032B97-2BF2-F407-A833-9F41C5C74179}"/>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
        <p:nvSpPr>
          <p:cNvPr id="5" name="Metin kutusu 4">
            <a:extLst>
              <a:ext uri="{FF2B5EF4-FFF2-40B4-BE49-F238E27FC236}">
                <a16:creationId xmlns:a16="http://schemas.microsoft.com/office/drawing/2014/main" id="{0B419085-FF42-ABFA-2911-F2C496D01A59}"/>
              </a:ext>
            </a:extLst>
          </p:cNvPr>
          <p:cNvSpPr txBox="1"/>
          <p:nvPr/>
        </p:nvSpPr>
        <p:spPr>
          <a:xfrm>
            <a:off x="459772" y="920621"/>
            <a:ext cx="3080965" cy="5016758"/>
          </a:xfrm>
          <a:prstGeom prst="rect">
            <a:avLst/>
          </a:prstGeom>
          <a:noFill/>
        </p:spPr>
        <p:txBody>
          <a:bodyPr wrap="square" rtlCol="0">
            <a:spAutoFit/>
          </a:bodyPr>
          <a:lstStyle/>
          <a:p>
            <a:pPr algn="r">
              <a:spcAft>
                <a:spcPts val="600"/>
              </a:spcAft>
            </a:pPr>
            <a:r>
              <a:rPr lang="tr-TR" sz="3200" dirty="0">
                <a:latin typeface="Arial" panose="020B0604020202020204" pitchFamily="34" charset="0"/>
                <a:cs typeface="Arial" panose="020B0604020202020204" pitchFamily="34" charset="0"/>
              </a:rPr>
              <a:t>Ahiret gününe iman; insanların dünya hayatındaki manevî, ailevî ve toplumsal yaşamını etkileyen boyutlara sahiptir.</a:t>
            </a:r>
          </a:p>
        </p:txBody>
      </p:sp>
      <p:sp>
        <p:nvSpPr>
          <p:cNvPr id="15" name="Metin kutusu 14">
            <a:extLst>
              <a:ext uri="{FF2B5EF4-FFF2-40B4-BE49-F238E27FC236}">
                <a16:creationId xmlns:a16="http://schemas.microsoft.com/office/drawing/2014/main" id="{59799FEB-C478-2962-7122-36738F99A57E}"/>
              </a:ext>
            </a:extLst>
          </p:cNvPr>
          <p:cNvSpPr txBox="1"/>
          <p:nvPr/>
        </p:nvSpPr>
        <p:spPr>
          <a:xfrm>
            <a:off x="8590898" y="1620813"/>
            <a:ext cx="2832068" cy="3616375"/>
          </a:xfrm>
          <a:prstGeom prst="rect">
            <a:avLst/>
          </a:prstGeom>
          <a:noFill/>
        </p:spPr>
        <p:txBody>
          <a:bodyPr wrap="square" rtlCol="0">
            <a:spAutoFit/>
          </a:bodyPr>
          <a:lstStyle/>
          <a:p>
            <a:pPr>
              <a:spcAft>
                <a:spcPts val="600"/>
              </a:spcAft>
            </a:pPr>
            <a:r>
              <a:rPr lang="tr-TR" sz="3200" dirty="0">
                <a:latin typeface="Arial" panose="020B0604020202020204" pitchFamily="34" charset="0"/>
                <a:cs typeface="Arial" panose="020B0604020202020204" pitchFamily="34" charset="0"/>
              </a:rPr>
              <a:t>Ahiret inancı müminin </a:t>
            </a:r>
          </a:p>
          <a:p>
            <a:pPr>
              <a:spcAft>
                <a:spcPts val="600"/>
              </a:spcAft>
            </a:pPr>
            <a:r>
              <a:rPr lang="tr-TR" sz="3200" dirty="0">
                <a:latin typeface="Arial" panose="020B0604020202020204" pitchFamily="34" charset="0"/>
                <a:cs typeface="Arial" panose="020B0604020202020204" pitchFamily="34" charset="0"/>
              </a:rPr>
              <a:t>niyet, tavır, tercih, davranış ve alışkanlıklarını etkiler.</a:t>
            </a:r>
          </a:p>
        </p:txBody>
      </p:sp>
      <p:pic>
        <p:nvPicPr>
          <p:cNvPr id="3" name="Resim 2" descr="su, dış mekan, kişi, şahıs, kumsal içeren bir resim&#10;&#10;Açıklama otomatik olarak oluşturuldu">
            <a:extLst>
              <a:ext uri="{FF2B5EF4-FFF2-40B4-BE49-F238E27FC236}">
                <a16:creationId xmlns:a16="http://schemas.microsoft.com/office/drawing/2014/main" id="{38BA7779-4581-C23B-7CAA-9F8B98F7DF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0761" y="725263"/>
            <a:ext cx="3610479" cy="5407475"/>
          </a:xfrm>
          <a:prstGeom prst="rect">
            <a:avLst/>
          </a:prstGeom>
        </p:spPr>
      </p:pic>
    </p:spTree>
    <p:extLst>
      <p:ext uri="{BB962C8B-B14F-4D97-AF65-F5344CB8AC3E}">
        <p14:creationId xmlns:p14="http://schemas.microsoft.com/office/powerpoint/2010/main" val="47837742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1+#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Resim 30" descr="ekran görüntüsü içeren bir resim&#10;&#10;Açıklama otomatik olarak oluşturuldu">
            <a:extLst>
              <a:ext uri="{FF2B5EF4-FFF2-40B4-BE49-F238E27FC236}">
                <a16:creationId xmlns:a16="http://schemas.microsoft.com/office/drawing/2014/main" id="{53D949D8-610B-B0ED-BB55-C7B51627BC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BB8ECD91-24FF-787B-D512-4FC3EC449CE5}"/>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sp>
        <p:nvSpPr>
          <p:cNvPr id="8" name="Metin kutusu 7">
            <a:extLst>
              <a:ext uri="{FF2B5EF4-FFF2-40B4-BE49-F238E27FC236}">
                <a16:creationId xmlns:a16="http://schemas.microsoft.com/office/drawing/2014/main" id="{51F8DBE6-EE10-BBC2-E768-62363770834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32" name="Metin kutusu 31">
            <a:extLst>
              <a:ext uri="{FF2B5EF4-FFF2-40B4-BE49-F238E27FC236}">
                <a16:creationId xmlns:a16="http://schemas.microsoft.com/office/drawing/2014/main" id="{1DC65ED1-2534-A237-9BB7-B9E25662D22E}"/>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33" name="Metin kutusu 32">
            <a:extLst>
              <a:ext uri="{FF2B5EF4-FFF2-40B4-BE49-F238E27FC236}">
                <a16:creationId xmlns:a16="http://schemas.microsoft.com/office/drawing/2014/main" id="{F3032B97-2BF2-F407-A833-9F41C5C74179}"/>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
        <p:nvSpPr>
          <p:cNvPr id="12" name="Metin kutusu 11">
            <a:extLst>
              <a:ext uri="{FF2B5EF4-FFF2-40B4-BE49-F238E27FC236}">
                <a16:creationId xmlns:a16="http://schemas.microsoft.com/office/drawing/2014/main" id="{7B0BEBE4-A1B6-CC30-2B2D-A77C0BC6662E}"/>
              </a:ext>
            </a:extLst>
          </p:cNvPr>
          <p:cNvSpPr txBox="1"/>
          <p:nvPr/>
        </p:nvSpPr>
        <p:spPr>
          <a:xfrm>
            <a:off x="4537047" y="2201599"/>
            <a:ext cx="6820901" cy="954107"/>
          </a:xfrm>
          <a:prstGeom prst="rect">
            <a:avLst/>
          </a:prstGeom>
          <a:noFill/>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  Günaha girmeden tertemiz bir hayat yaşamaya çalışır.</a:t>
            </a:r>
          </a:p>
        </p:txBody>
      </p:sp>
      <p:pic>
        <p:nvPicPr>
          <p:cNvPr id="7" name="Resim 6" descr="ekran görüntüsü, renklilik, mor içeren bir resim&#10;&#10;Açıklama otomatik olarak oluşturuldu">
            <a:extLst>
              <a:ext uri="{FF2B5EF4-FFF2-40B4-BE49-F238E27FC236}">
                <a16:creationId xmlns:a16="http://schemas.microsoft.com/office/drawing/2014/main" id="{202B7332-98AE-79F8-CCA2-8BD358210D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697" y="741453"/>
            <a:ext cx="4170106" cy="1325498"/>
          </a:xfrm>
          <a:prstGeom prst="rect">
            <a:avLst/>
          </a:prstGeom>
        </p:spPr>
      </p:pic>
      <p:sp>
        <p:nvSpPr>
          <p:cNvPr id="5" name="Metin kutusu 4">
            <a:extLst>
              <a:ext uri="{FF2B5EF4-FFF2-40B4-BE49-F238E27FC236}">
                <a16:creationId xmlns:a16="http://schemas.microsoft.com/office/drawing/2014/main" id="{0B419085-FF42-ABFA-2911-F2C496D01A59}"/>
              </a:ext>
            </a:extLst>
          </p:cNvPr>
          <p:cNvSpPr txBox="1"/>
          <p:nvPr/>
        </p:nvSpPr>
        <p:spPr>
          <a:xfrm>
            <a:off x="351692" y="955321"/>
            <a:ext cx="3812345" cy="784830"/>
          </a:xfrm>
          <a:prstGeom prst="rect">
            <a:avLst/>
          </a:prstGeom>
          <a:noFill/>
        </p:spPr>
        <p:txBody>
          <a:bodyPr wrap="square" rtlCol="0">
            <a:spAutoFit/>
          </a:bodyPr>
          <a:lstStyle/>
          <a:p>
            <a:pPr algn="ctr">
              <a:spcAft>
                <a:spcPts val="600"/>
              </a:spcAft>
            </a:pPr>
            <a:r>
              <a:rPr lang="tr-TR" sz="2000" b="1" dirty="0">
                <a:latin typeface="Arial" panose="020B0604020202020204" pitchFamily="34" charset="0"/>
                <a:cs typeface="Arial" panose="020B0604020202020204" pitchFamily="34" charset="0"/>
              </a:rPr>
              <a:t>Ahiret İnancının </a:t>
            </a:r>
          </a:p>
          <a:p>
            <a:pPr algn="ctr">
              <a:spcAft>
                <a:spcPts val="600"/>
              </a:spcAft>
            </a:pPr>
            <a:r>
              <a:rPr lang="tr-TR" sz="2000" b="1" dirty="0">
                <a:latin typeface="Arial" panose="020B0604020202020204" pitchFamily="34" charset="0"/>
                <a:cs typeface="Arial" panose="020B0604020202020204" pitchFamily="34" charset="0"/>
              </a:rPr>
              <a:t>Manevî Etkisi</a:t>
            </a:r>
          </a:p>
        </p:txBody>
      </p:sp>
      <p:pic>
        <p:nvPicPr>
          <p:cNvPr id="10" name="Resim 9" descr="ekran görüntüsü, iç mekan, pencere, zemin içeren bir resim&#10;&#10;Açıklama otomatik olarak oluşturuldu">
            <a:extLst>
              <a:ext uri="{FF2B5EF4-FFF2-40B4-BE49-F238E27FC236}">
                <a16:creationId xmlns:a16="http://schemas.microsoft.com/office/drawing/2014/main" id="{3E21C375-F359-9AC5-503E-C3566C50EA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382" y="2001377"/>
            <a:ext cx="2720735" cy="4081103"/>
          </a:xfrm>
          <a:prstGeom prst="rect">
            <a:avLst/>
          </a:prstGeom>
        </p:spPr>
      </p:pic>
      <p:sp>
        <p:nvSpPr>
          <p:cNvPr id="13" name="Metin kutusu 12">
            <a:extLst>
              <a:ext uri="{FF2B5EF4-FFF2-40B4-BE49-F238E27FC236}">
                <a16:creationId xmlns:a16="http://schemas.microsoft.com/office/drawing/2014/main" id="{D12B30C0-A0EF-1940-E5D2-70658A0080D0}"/>
              </a:ext>
            </a:extLst>
          </p:cNvPr>
          <p:cNvSpPr txBox="1"/>
          <p:nvPr/>
        </p:nvSpPr>
        <p:spPr>
          <a:xfrm>
            <a:off x="4579988" y="3289447"/>
            <a:ext cx="7321280" cy="954107"/>
          </a:xfrm>
          <a:prstGeom prst="rect">
            <a:avLst/>
          </a:prstGeom>
          <a:noFill/>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 Yüz akı ile Yüce Allah’ın huzuruna çıkmaya gayret gösterir.</a:t>
            </a:r>
          </a:p>
        </p:txBody>
      </p:sp>
      <p:sp>
        <p:nvSpPr>
          <p:cNvPr id="14" name="Metin kutusu 13">
            <a:extLst>
              <a:ext uri="{FF2B5EF4-FFF2-40B4-BE49-F238E27FC236}">
                <a16:creationId xmlns:a16="http://schemas.microsoft.com/office/drawing/2014/main" id="{6F8B3FA0-B204-07CE-D501-AAB470CD0A99}"/>
              </a:ext>
            </a:extLst>
          </p:cNvPr>
          <p:cNvSpPr txBox="1"/>
          <p:nvPr/>
        </p:nvSpPr>
        <p:spPr>
          <a:xfrm>
            <a:off x="4579988" y="4372040"/>
            <a:ext cx="6983655" cy="954107"/>
          </a:xfrm>
          <a:prstGeom prst="rect">
            <a:avLst/>
          </a:prstGeom>
          <a:noFill/>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 Açıktan veya gizlice kötülük ve haksızlık yapmamak için çaba sarf eder.</a:t>
            </a:r>
          </a:p>
        </p:txBody>
      </p:sp>
      <p:sp>
        <p:nvSpPr>
          <p:cNvPr id="16" name="Metin kutusu 15">
            <a:extLst>
              <a:ext uri="{FF2B5EF4-FFF2-40B4-BE49-F238E27FC236}">
                <a16:creationId xmlns:a16="http://schemas.microsoft.com/office/drawing/2014/main" id="{D5FB3112-BDB9-74A4-E3AC-AA89594B29D1}"/>
              </a:ext>
            </a:extLst>
          </p:cNvPr>
          <p:cNvSpPr txBox="1"/>
          <p:nvPr/>
        </p:nvSpPr>
        <p:spPr>
          <a:xfrm>
            <a:off x="4537047" y="5454633"/>
            <a:ext cx="6677527" cy="523220"/>
          </a:xfrm>
          <a:prstGeom prst="rect">
            <a:avLst/>
          </a:prstGeom>
          <a:noFill/>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 Hatalardan bağışlanma için tövbe eder.</a:t>
            </a:r>
          </a:p>
        </p:txBody>
      </p:sp>
      <p:sp>
        <p:nvSpPr>
          <p:cNvPr id="17" name="Metin kutusu 16">
            <a:extLst>
              <a:ext uri="{FF2B5EF4-FFF2-40B4-BE49-F238E27FC236}">
                <a16:creationId xmlns:a16="http://schemas.microsoft.com/office/drawing/2014/main" id="{3959CD10-073C-2834-2EA2-5516B7CB27CF}"/>
              </a:ext>
            </a:extLst>
          </p:cNvPr>
          <p:cNvSpPr txBox="1"/>
          <p:nvPr/>
        </p:nvSpPr>
        <p:spPr>
          <a:xfrm>
            <a:off x="4529499" y="1549893"/>
            <a:ext cx="4962982" cy="523220"/>
          </a:xfrm>
          <a:prstGeom prst="rect">
            <a:avLst/>
          </a:prstGeom>
          <a:noFill/>
        </p:spPr>
        <p:txBody>
          <a:bodyPr wrap="square" rtlCol="0">
            <a:spAutoFit/>
          </a:bodyPr>
          <a:lstStyle/>
          <a:p>
            <a:pPr>
              <a:spcAft>
                <a:spcPts val="600"/>
              </a:spcAft>
            </a:pPr>
            <a:r>
              <a:rPr lang="tr-TR" sz="2800" b="1" dirty="0">
                <a:latin typeface="Arial" panose="020B0604020202020204" pitchFamily="34" charset="0"/>
                <a:cs typeface="Arial" panose="020B0604020202020204" pitchFamily="34" charset="0"/>
              </a:rPr>
              <a:t>Ahirete inanan bir insan;</a:t>
            </a:r>
          </a:p>
        </p:txBody>
      </p:sp>
    </p:spTree>
    <p:extLst>
      <p:ext uri="{BB962C8B-B14F-4D97-AF65-F5344CB8AC3E}">
        <p14:creationId xmlns:p14="http://schemas.microsoft.com/office/powerpoint/2010/main" val="348994665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Resim 30" descr="ekran görüntüsü içeren bir resim&#10;&#10;Açıklama otomatik olarak oluşturuldu">
            <a:extLst>
              <a:ext uri="{FF2B5EF4-FFF2-40B4-BE49-F238E27FC236}">
                <a16:creationId xmlns:a16="http://schemas.microsoft.com/office/drawing/2014/main" id="{53D949D8-610B-B0ED-BB55-C7B51627BC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BB8ECD91-24FF-787B-D512-4FC3EC449CE5}"/>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sp>
        <p:nvSpPr>
          <p:cNvPr id="8" name="Metin kutusu 7">
            <a:extLst>
              <a:ext uri="{FF2B5EF4-FFF2-40B4-BE49-F238E27FC236}">
                <a16:creationId xmlns:a16="http://schemas.microsoft.com/office/drawing/2014/main" id="{51F8DBE6-EE10-BBC2-E768-62363770834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32" name="Metin kutusu 31">
            <a:extLst>
              <a:ext uri="{FF2B5EF4-FFF2-40B4-BE49-F238E27FC236}">
                <a16:creationId xmlns:a16="http://schemas.microsoft.com/office/drawing/2014/main" id="{1DC65ED1-2534-A237-9BB7-B9E25662D22E}"/>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33" name="Metin kutusu 32">
            <a:extLst>
              <a:ext uri="{FF2B5EF4-FFF2-40B4-BE49-F238E27FC236}">
                <a16:creationId xmlns:a16="http://schemas.microsoft.com/office/drawing/2014/main" id="{F3032B97-2BF2-F407-A833-9F41C5C74179}"/>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
        <p:nvSpPr>
          <p:cNvPr id="12" name="Metin kutusu 11">
            <a:extLst>
              <a:ext uri="{FF2B5EF4-FFF2-40B4-BE49-F238E27FC236}">
                <a16:creationId xmlns:a16="http://schemas.microsoft.com/office/drawing/2014/main" id="{7B0BEBE4-A1B6-CC30-2B2D-A77C0BC6662E}"/>
              </a:ext>
            </a:extLst>
          </p:cNvPr>
          <p:cNvSpPr txBox="1"/>
          <p:nvPr/>
        </p:nvSpPr>
        <p:spPr>
          <a:xfrm>
            <a:off x="4537047" y="2201599"/>
            <a:ext cx="6820901" cy="954107"/>
          </a:xfrm>
          <a:prstGeom prst="rect">
            <a:avLst/>
          </a:prstGeom>
          <a:noFill/>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  Sevgi, muhabbet, miras vb. hususlarda aile içi adaleti sağlamaya uğraşır.</a:t>
            </a:r>
          </a:p>
        </p:txBody>
      </p:sp>
      <p:pic>
        <p:nvPicPr>
          <p:cNvPr id="7" name="Resim 6" descr="ekran görüntüsü, renklilik, mor içeren bir resim&#10;&#10;Açıklama otomatik olarak oluşturuldu">
            <a:extLst>
              <a:ext uri="{FF2B5EF4-FFF2-40B4-BE49-F238E27FC236}">
                <a16:creationId xmlns:a16="http://schemas.microsoft.com/office/drawing/2014/main" id="{202B7332-98AE-79F8-CCA2-8BD358210D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697" y="741453"/>
            <a:ext cx="4170106" cy="1325498"/>
          </a:xfrm>
          <a:prstGeom prst="rect">
            <a:avLst/>
          </a:prstGeom>
        </p:spPr>
      </p:pic>
      <p:sp>
        <p:nvSpPr>
          <p:cNvPr id="5" name="Metin kutusu 4">
            <a:extLst>
              <a:ext uri="{FF2B5EF4-FFF2-40B4-BE49-F238E27FC236}">
                <a16:creationId xmlns:a16="http://schemas.microsoft.com/office/drawing/2014/main" id="{0B419085-FF42-ABFA-2911-F2C496D01A59}"/>
              </a:ext>
            </a:extLst>
          </p:cNvPr>
          <p:cNvSpPr txBox="1"/>
          <p:nvPr/>
        </p:nvSpPr>
        <p:spPr>
          <a:xfrm>
            <a:off x="351692" y="955321"/>
            <a:ext cx="3812345" cy="784830"/>
          </a:xfrm>
          <a:prstGeom prst="rect">
            <a:avLst/>
          </a:prstGeom>
          <a:noFill/>
        </p:spPr>
        <p:txBody>
          <a:bodyPr wrap="square" rtlCol="0">
            <a:spAutoFit/>
          </a:bodyPr>
          <a:lstStyle/>
          <a:p>
            <a:pPr algn="ctr">
              <a:spcAft>
                <a:spcPts val="600"/>
              </a:spcAft>
            </a:pPr>
            <a:r>
              <a:rPr lang="tr-TR" sz="2000" b="1" dirty="0">
                <a:latin typeface="Arial" panose="020B0604020202020204" pitchFamily="34" charset="0"/>
                <a:cs typeface="Arial" panose="020B0604020202020204" pitchFamily="34" charset="0"/>
              </a:rPr>
              <a:t>Ahiret İnancının </a:t>
            </a:r>
          </a:p>
          <a:p>
            <a:pPr algn="ctr">
              <a:spcAft>
                <a:spcPts val="600"/>
              </a:spcAft>
            </a:pPr>
            <a:r>
              <a:rPr lang="tr-TR" sz="2000" b="1" dirty="0">
                <a:latin typeface="Arial" panose="020B0604020202020204" pitchFamily="34" charset="0"/>
                <a:cs typeface="Arial" panose="020B0604020202020204" pitchFamily="34" charset="0"/>
              </a:rPr>
              <a:t>Ailevî Etkisi</a:t>
            </a:r>
          </a:p>
        </p:txBody>
      </p:sp>
      <p:pic>
        <p:nvPicPr>
          <p:cNvPr id="3" name="Resim 2" descr="çim, yeşil, el yazısı, kişi, şahıs içeren bir resim&#10;&#10;Açıklama otomatik olarak oluşturuldu">
            <a:extLst>
              <a:ext uri="{FF2B5EF4-FFF2-40B4-BE49-F238E27FC236}">
                <a16:creationId xmlns:a16="http://schemas.microsoft.com/office/drawing/2014/main" id="{1192B729-2FEC-010D-085C-4505F57A5F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382" y="1999163"/>
            <a:ext cx="2721600" cy="4082400"/>
          </a:xfrm>
          <a:prstGeom prst="rect">
            <a:avLst/>
          </a:prstGeom>
        </p:spPr>
      </p:pic>
      <p:sp>
        <p:nvSpPr>
          <p:cNvPr id="13" name="Metin kutusu 12">
            <a:extLst>
              <a:ext uri="{FF2B5EF4-FFF2-40B4-BE49-F238E27FC236}">
                <a16:creationId xmlns:a16="http://schemas.microsoft.com/office/drawing/2014/main" id="{D12B30C0-A0EF-1940-E5D2-70658A0080D0}"/>
              </a:ext>
            </a:extLst>
          </p:cNvPr>
          <p:cNvSpPr txBox="1"/>
          <p:nvPr/>
        </p:nvSpPr>
        <p:spPr>
          <a:xfrm>
            <a:off x="4579988" y="3289447"/>
            <a:ext cx="7321280" cy="954107"/>
          </a:xfrm>
          <a:prstGeom prst="rect">
            <a:avLst/>
          </a:prstGeom>
          <a:noFill/>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 Akrabalık ve komşuluk ilişkilerinde hassasiyetli davranır.</a:t>
            </a:r>
          </a:p>
        </p:txBody>
      </p:sp>
      <p:sp>
        <p:nvSpPr>
          <p:cNvPr id="14" name="Metin kutusu 13">
            <a:extLst>
              <a:ext uri="{FF2B5EF4-FFF2-40B4-BE49-F238E27FC236}">
                <a16:creationId xmlns:a16="http://schemas.microsoft.com/office/drawing/2014/main" id="{6F8B3FA0-B204-07CE-D501-AAB470CD0A99}"/>
              </a:ext>
            </a:extLst>
          </p:cNvPr>
          <p:cNvSpPr txBox="1"/>
          <p:nvPr/>
        </p:nvSpPr>
        <p:spPr>
          <a:xfrm>
            <a:off x="4579988" y="4372040"/>
            <a:ext cx="6983655" cy="954107"/>
          </a:xfrm>
          <a:prstGeom prst="rect">
            <a:avLst/>
          </a:prstGeom>
          <a:noFill/>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 Yüklendiği sorumluluğun gereğini yerine getirmeye çabalar.</a:t>
            </a:r>
          </a:p>
        </p:txBody>
      </p:sp>
      <p:sp>
        <p:nvSpPr>
          <p:cNvPr id="16" name="Metin kutusu 15">
            <a:extLst>
              <a:ext uri="{FF2B5EF4-FFF2-40B4-BE49-F238E27FC236}">
                <a16:creationId xmlns:a16="http://schemas.microsoft.com/office/drawing/2014/main" id="{D5FB3112-BDB9-74A4-E3AC-AA89594B29D1}"/>
              </a:ext>
            </a:extLst>
          </p:cNvPr>
          <p:cNvSpPr txBox="1"/>
          <p:nvPr/>
        </p:nvSpPr>
        <p:spPr>
          <a:xfrm>
            <a:off x="4537047" y="5454633"/>
            <a:ext cx="6983655" cy="523220"/>
          </a:xfrm>
          <a:prstGeom prst="rect">
            <a:avLst/>
          </a:prstGeom>
          <a:noFill/>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 Evlatlarına iyi bir örnek olmak için çalışır.</a:t>
            </a:r>
          </a:p>
        </p:txBody>
      </p:sp>
      <p:sp>
        <p:nvSpPr>
          <p:cNvPr id="17" name="Metin kutusu 16">
            <a:extLst>
              <a:ext uri="{FF2B5EF4-FFF2-40B4-BE49-F238E27FC236}">
                <a16:creationId xmlns:a16="http://schemas.microsoft.com/office/drawing/2014/main" id="{3959CD10-073C-2834-2EA2-5516B7CB27CF}"/>
              </a:ext>
            </a:extLst>
          </p:cNvPr>
          <p:cNvSpPr txBox="1"/>
          <p:nvPr/>
        </p:nvSpPr>
        <p:spPr>
          <a:xfrm>
            <a:off x="4529499" y="1549893"/>
            <a:ext cx="4962982" cy="523220"/>
          </a:xfrm>
          <a:prstGeom prst="rect">
            <a:avLst/>
          </a:prstGeom>
          <a:noFill/>
        </p:spPr>
        <p:txBody>
          <a:bodyPr wrap="square" rtlCol="0">
            <a:spAutoFit/>
          </a:bodyPr>
          <a:lstStyle/>
          <a:p>
            <a:pPr>
              <a:spcAft>
                <a:spcPts val="600"/>
              </a:spcAft>
            </a:pPr>
            <a:r>
              <a:rPr lang="tr-TR" sz="2800" b="1" dirty="0">
                <a:latin typeface="Arial" panose="020B0604020202020204" pitchFamily="34" charset="0"/>
                <a:cs typeface="Arial" panose="020B0604020202020204" pitchFamily="34" charset="0"/>
              </a:rPr>
              <a:t>Ahirete inanan bir insan;</a:t>
            </a:r>
          </a:p>
        </p:txBody>
      </p:sp>
    </p:spTree>
    <p:extLst>
      <p:ext uri="{BB962C8B-B14F-4D97-AF65-F5344CB8AC3E}">
        <p14:creationId xmlns:p14="http://schemas.microsoft.com/office/powerpoint/2010/main" val="29272219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Resim 30" descr="ekran görüntüsü içeren bir resim&#10;&#10;Açıklama otomatik olarak oluşturuldu">
            <a:extLst>
              <a:ext uri="{FF2B5EF4-FFF2-40B4-BE49-F238E27FC236}">
                <a16:creationId xmlns:a16="http://schemas.microsoft.com/office/drawing/2014/main" id="{53D949D8-610B-B0ED-BB55-C7B51627BC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BB8ECD91-24FF-787B-D512-4FC3EC449CE5}"/>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sp>
        <p:nvSpPr>
          <p:cNvPr id="8" name="Metin kutusu 7">
            <a:extLst>
              <a:ext uri="{FF2B5EF4-FFF2-40B4-BE49-F238E27FC236}">
                <a16:creationId xmlns:a16="http://schemas.microsoft.com/office/drawing/2014/main" id="{51F8DBE6-EE10-BBC2-E768-62363770834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32" name="Metin kutusu 31">
            <a:extLst>
              <a:ext uri="{FF2B5EF4-FFF2-40B4-BE49-F238E27FC236}">
                <a16:creationId xmlns:a16="http://schemas.microsoft.com/office/drawing/2014/main" id="{1DC65ED1-2534-A237-9BB7-B9E25662D22E}"/>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33" name="Metin kutusu 32">
            <a:extLst>
              <a:ext uri="{FF2B5EF4-FFF2-40B4-BE49-F238E27FC236}">
                <a16:creationId xmlns:a16="http://schemas.microsoft.com/office/drawing/2014/main" id="{F3032B97-2BF2-F407-A833-9F41C5C74179}"/>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
        <p:nvSpPr>
          <p:cNvPr id="12" name="Metin kutusu 11">
            <a:extLst>
              <a:ext uri="{FF2B5EF4-FFF2-40B4-BE49-F238E27FC236}">
                <a16:creationId xmlns:a16="http://schemas.microsoft.com/office/drawing/2014/main" id="{7B0BEBE4-A1B6-CC30-2B2D-A77C0BC6662E}"/>
              </a:ext>
            </a:extLst>
          </p:cNvPr>
          <p:cNvSpPr txBox="1"/>
          <p:nvPr/>
        </p:nvSpPr>
        <p:spPr>
          <a:xfrm>
            <a:off x="4537047" y="2201599"/>
            <a:ext cx="6820901" cy="954107"/>
          </a:xfrm>
          <a:prstGeom prst="rect">
            <a:avLst/>
          </a:prstGeom>
          <a:noFill/>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  Bu dünyada yaşarken kul hakkına elinden geldiğince dikkat eder.</a:t>
            </a:r>
          </a:p>
        </p:txBody>
      </p:sp>
      <p:pic>
        <p:nvPicPr>
          <p:cNvPr id="7" name="Resim 6" descr="ekran görüntüsü, renklilik, mor içeren bir resim&#10;&#10;Açıklama otomatik olarak oluşturuldu">
            <a:extLst>
              <a:ext uri="{FF2B5EF4-FFF2-40B4-BE49-F238E27FC236}">
                <a16:creationId xmlns:a16="http://schemas.microsoft.com/office/drawing/2014/main" id="{202B7332-98AE-79F8-CCA2-8BD358210D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697" y="741453"/>
            <a:ext cx="4170106" cy="1325498"/>
          </a:xfrm>
          <a:prstGeom prst="rect">
            <a:avLst/>
          </a:prstGeom>
        </p:spPr>
      </p:pic>
      <p:sp>
        <p:nvSpPr>
          <p:cNvPr id="5" name="Metin kutusu 4">
            <a:extLst>
              <a:ext uri="{FF2B5EF4-FFF2-40B4-BE49-F238E27FC236}">
                <a16:creationId xmlns:a16="http://schemas.microsoft.com/office/drawing/2014/main" id="{0B419085-FF42-ABFA-2911-F2C496D01A59}"/>
              </a:ext>
            </a:extLst>
          </p:cNvPr>
          <p:cNvSpPr txBox="1"/>
          <p:nvPr/>
        </p:nvSpPr>
        <p:spPr>
          <a:xfrm>
            <a:off x="351692" y="955321"/>
            <a:ext cx="3812345" cy="784830"/>
          </a:xfrm>
          <a:prstGeom prst="rect">
            <a:avLst/>
          </a:prstGeom>
          <a:noFill/>
        </p:spPr>
        <p:txBody>
          <a:bodyPr wrap="square" rtlCol="0">
            <a:spAutoFit/>
          </a:bodyPr>
          <a:lstStyle/>
          <a:p>
            <a:pPr algn="ctr">
              <a:spcAft>
                <a:spcPts val="600"/>
              </a:spcAft>
            </a:pPr>
            <a:r>
              <a:rPr lang="tr-TR" sz="2000" b="1" dirty="0">
                <a:latin typeface="Arial" panose="020B0604020202020204" pitchFamily="34" charset="0"/>
                <a:cs typeface="Arial" panose="020B0604020202020204" pitchFamily="34" charset="0"/>
              </a:rPr>
              <a:t>Ahiret İnancının </a:t>
            </a:r>
          </a:p>
          <a:p>
            <a:pPr algn="ctr">
              <a:spcAft>
                <a:spcPts val="600"/>
              </a:spcAft>
            </a:pPr>
            <a:r>
              <a:rPr lang="tr-TR" sz="2000" b="1" dirty="0">
                <a:latin typeface="Arial" panose="020B0604020202020204" pitchFamily="34" charset="0"/>
                <a:cs typeface="Arial" panose="020B0604020202020204" pitchFamily="34" charset="0"/>
              </a:rPr>
              <a:t>Toplumsal Etkisi</a:t>
            </a:r>
          </a:p>
        </p:txBody>
      </p:sp>
      <p:pic>
        <p:nvPicPr>
          <p:cNvPr id="3" name="Resim 2" descr="sanat, şehir içeren bir resim&#10;&#10;Açıklama otomatik olarak oluşturuldu">
            <a:extLst>
              <a:ext uri="{FF2B5EF4-FFF2-40B4-BE49-F238E27FC236}">
                <a16:creationId xmlns:a16="http://schemas.microsoft.com/office/drawing/2014/main" id="{45209BE8-F5C2-3392-8E44-908C163B55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382" y="2000080"/>
            <a:ext cx="2721600" cy="4082400"/>
          </a:xfrm>
          <a:prstGeom prst="rect">
            <a:avLst/>
          </a:prstGeom>
        </p:spPr>
      </p:pic>
      <p:sp>
        <p:nvSpPr>
          <p:cNvPr id="13" name="Metin kutusu 12">
            <a:extLst>
              <a:ext uri="{FF2B5EF4-FFF2-40B4-BE49-F238E27FC236}">
                <a16:creationId xmlns:a16="http://schemas.microsoft.com/office/drawing/2014/main" id="{D12B30C0-A0EF-1940-E5D2-70658A0080D0}"/>
              </a:ext>
            </a:extLst>
          </p:cNvPr>
          <p:cNvSpPr txBox="1"/>
          <p:nvPr/>
        </p:nvSpPr>
        <p:spPr>
          <a:xfrm>
            <a:off x="4579988" y="3289447"/>
            <a:ext cx="7321280" cy="954107"/>
          </a:xfrm>
          <a:prstGeom prst="rect">
            <a:avLst/>
          </a:prstGeom>
          <a:noFill/>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 İnsanlara iyilik yapmaya, yardımlaşma ve paylaşmaya yönelir. </a:t>
            </a:r>
          </a:p>
        </p:txBody>
      </p:sp>
      <p:sp>
        <p:nvSpPr>
          <p:cNvPr id="14" name="Metin kutusu 13">
            <a:extLst>
              <a:ext uri="{FF2B5EF4-FFF2-40B4-BE49-F238E27FC236}">
                <a16:creationId xmlns:a16="http://schemas.microsoft.com/office/drawing/2014/main" id="{6F8B3FA0-B204-07CE-D501-AAB470CD0A99}"/>
              </a:ext>
            </a:extLst>
          </p:cNvPr>
          <p:cNvSpPr txBox="1"/>
          <p:nvPr/>
        </p:nvSpPr>
        <p:spPr>
          <a:xfrm>
            <a:off x="4579988" y="4372040"/>
            <a:ext cx="6983655" cy="954107"/>
          </a:xfrm>
          <a:prstGeom prst="rect">
            <a:avLst/>
          </a:prstGeom>
          <a:noFill/>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 Huzur ve güven ortamının oluşması için katkıda bulunur.</a:t>
            </a:r>
          </a:p>
        </p:txBody>
      </p:sp>
      <p:sp>
        <p:nvSpPr>
          <p:cNvPr id="16" name="Metin kutusu 15">
            <a:extLst>
              <a:ext uri="{FF2B5EF4-FFF2-40B4-BE49-F238E27FC236}">
                <a16:creationId xmlns:a16="http://schemas.microsoft.com/office/drawing/2014/main" id="{D5FB3112-BDB9-74A4-E3AC-AA89594B29D1}"/>
              </a:ext>
            </a:extLst>
          </p:cNvPr>
          <p:cNvSpPr txBox="1"/>
          <p:nvPr/>
        </p:nvSpPr>
        <p:spPr>
          <a:xfrm>
            <a:off x="4537047" y="5454633"/>
            <a:ext cx="7026596" cy="523220"/>
          </a:xfrm>
          <a:prstGeom prst="rect">
            <a:avLst/>
          </a:prstGeom>
          <a:noFill/>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 Çevreye ve millete faydalı olmaya çalışır.</a:t>
            </a:r>
          </a:p>
        </p:txBody>
      </p:sp>
      <p:sp>
        <p:nvSpPr>
          <p:cNvPr id="17" name="Metin kutusu 16">
            <a:extLst>
              <a:ext uri="{FF2B5EF4-FFF2-40B4-BE49-F238E27FC236}">
                <a16:creationId xmlns:a16="http://schemas.microsoft.com/office/drawing/2014/main" id="{3959CD10-073C-2834-2EA2-5516B7CB27CF}"/>
              </a:ext>
            </a:extLst>
          </p:cNvPr>
          <p:cNvSpPr txBox="1"/>
          <p:nvPr/>
        </p:nvSpPr>
        <p:spPr>
          <a:xfrm>
            <a:off x="4529499" y="1549893"/>
            <a:ext cx="4962982" cy="523220"/>
          </a:xfrm>
          <a:prstGeom prst="rect">
            <a:avLst/>
          </a:prstGeom>
          <a:noFill/>
        </p:spPr>
        <p:txBody>
          <a:bodyPr wrap="square" rtlCol="0">
            <a:spAutoFit/>
          </a:bodyPr>
          <a:lstStyle/>
          <a:p>
            <a:pPr>
              <a:spcAft>
                <a:spcPts val="600"/>
              </a:spcAft>
            </a:pPr>
            <a:r>
              <a:rPr lang="tr-TR" sz="2800" b="1" dirty="0">
                <a:latin typeface="Arial" panose="020B0604020202020204" pitchFamily="34" charset="0"/>
                <a:cs typeface="Arial" panose="020B0604020202020204" pitchFamily="34" charset="0"/>
              </a:rPr>
              <a:t>Ahirete inanan bir insan;</a:t>
            </a:r>
          </a:p>
        </p:txBody>
      </p:sp>
    </p:spTree>
    <p:extLst>
      <p:ext uri="{BB962C8B-B14F-4D97-AF65-F5344CB8AC3E}">
        <p14:creationId xmlns:p14="http://schemas.microsoft.com/office/powerpoint/2010/main" val="364239199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Resim 30" descr="ekran görüntüsü içeren bir resim&#10;&#10;Açıklama otomatik olarak oluşturuldu">
            <a:extLst>
              <a:ext uri="{FF2B5EF4-FFF2-40B4-BE49-F238E27FC236}">
                <a16:creationId xmlns:a16="http://schemas.microsoft.com/office/drawing/2014/main" id="{53D949D8-610B-B0ED-BB55-C7B51627BC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BB8ECD91-24FF-787B-D512-4FC3EC449CE5}"/>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sp>
        <p:nvSpPr>
          <p:cNvPr id="8" name="Metin kutusu 7">
            <a:extLst>
              <a:ext uri="{FF2B5EF4-FFF2-40B4-BE49-F238E27FC236}">
                <a16:creationId xmlns:a16="http://schemas.microsoft.com/office/drawing/2014/main" id="{51F8DBE6-EE10-BBC2-E768-62363770834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32" name="Metin kutusu 31">
            <a:extLst>
              <a:ext uri="{FF2B5EF4-FFF2-40B4-BE49-F238E27FC236}">
                <a16:creationId xmlns:a16="http://schemas.microsoft.com/office/drawing/2014/main" id="{1DC65ED1-2534-A237-9BB7-B9E25662D22E}"/>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22" name="Ok: Beşgen 21">
            <a:extLst>
              <a:ext uri="{FF2B5EF4-FFF2-40B4-BE49-F238E27FC236}">
                <a16:creationId xmlns:a16="http://schemas.microsoft.com/office/drawing/2014/main" id="{9CEC51BE-4E66-8B5E-D980-1015A9AD5706}"/>
              </a:ext>
            </a:extLst>
          </p:cNvPr>
          <p:cNvSpPr/>
          <p:nvPr/>
        </p:nvSpPr>
        <p:spPr>
          <a:xfrm flipH="1">
            <a:off x="2199977" y="1614002"/>
            <a:ext cx="2801785" cy="724576"/>
          </a:xfrm>
          <a:prstGeom prst="homePlate">
            <a:avLst/>
          </a:prstGeom>
          <a:solidFill>
            <a:srgbClr val="03A9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 name="Metin kutusu 32">
            <a:extLst>
              <a:ext uri="{FF2B5EF4-FFF2-40B4-BE49-F238E27FC236}">
                <a16:creationId xmlns:a16="http://schemas.microsoft.com/office/drawing/2014/main" id="{F3032B97-2BF2-F407-A833-9F41C5C74179}"/>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
        <p:nvSpPr>
          <p:cNvPr id="12" name="Metin kutusu 11">
            <a:extLst>
              <a:ext uri="{FF2B5EF4-FFF2-40B4-BE49-F238E27FC236}">
                <a16:creationId xmlns:a16="http://schemas.microsoft.com/office/drawing/2014/main" id="{7B0BEBE4-A1B6-CC30-2B2D-A77C0BC6662E}"/>
              </a:ext>
            </a:extLst>
          </p:cNvPr>
          <p:cNvSpPr txBox="1"/>
          <p:nvPr/>
        </p:nvSpPr>
        <p:spPr>
          <a:xfrm>
            <a:off x="1591311" y="1688612"/>
            <a:ext cx="3410451" cy="523220"/>
          </a:xfrm>
          <a:prstGeom prst="rect">
            <a:avLst/>
          </a:prstGeom>
          <a:noFill/>
          <a:ln>
            <a:noFill/>
          </a:ln>
        </p:spPr>
        <p:txBody>
          <a:bodyPr wrap="square" rtlCol="0">
            <a:spAutoFit/>
          </a:bodyPr>
          <a:lstStyle/>
          <a:p>
            <a:pPr algn="r">
              <a:spcAft>
                <a:spcPts val="600"/>
              </a:spcAft>
            </a:pPr>
            <a:r>
              <a:rPr lang="tr-TR" sz="2800" dirty="0">
                <a:latin typeface="Arial" panose="020B0604020202020204" pitchFamily="34" charset="0"/>
                <a:cs typeface="Arial" panose="020B0604020202020204" pitchFamily="34" charset="0"/>
              </a:rPr>
              <a:t>Tövbe ve dua</a:t>
            </a:r>
          </a:p>
        </p:txBody>
      </p:sp>
      <p:sp>
        <p:nvSpPr>
          <p:cNvPr id="23" name="Ok: Beşgen 22">
            <a:extLst>
              <a:ext uri="{FF2B5EF4-FFF2-40B4-BE49-F238E27FC236}">
                <a16:creationId xmlns:a16="http://schemas.microsoft.com/office/drawing/2014/main" id="{95FA3B6E-50A4-086A-0B1E-F19CE992BFFF}"/>
              </a:ext>
            </a:extLst>
          </p:cNvPr>
          <p:cNvSpPr/>
          <p:nvPr/>
        </p:nvSpPr>
        <p:spPr>
          <a:xfrm flipH="1">
            <a:off x="2199976" y="3195917"/>
            <a:ext cx="2801785" cy="724576"/>
          </a:xfrm>
          <a:prstGeom prst="homePlate">
            <a:avLst/>
          </a:prstGeom>
          <a:solidFill>
            <a:srgbClr val="03A9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Metin kutusu 13">
            <a:extLst>
              <a:ext uri="{FF2B5EF4-FFF2-40B4-BE49-F238E27FC236}">
                <a16:creationId xmlns:a16="http://schemas.microsoft.com/office/drawing/2014/main" id="{6F8B3FA0-B204-07CE-D501-AAB470CD0A99}"/>
              </a:ext>
            </a:extLst>
          </p:cNvPr>
          <p:cNvSpPr txBox="1"/>
          <p:nvPr/>
        </p:nvSpPr>
        <p:spPr>
          <a:xfrm>
            <a:off x="2010999" y="3296595"/>
            <a:ext cx="2990763" cy="523220"/>
          </a:xfrm>
          <a:prstGeom prst="rect">
            <a:avLst/>
          </a:prstGeom>
          <a:noFill/>
        </p:spPr>
        <p:txBody>
          <a:bodyPr wrap="square" rtlCol="0">
            <a:spAutoFit/>
          </a:bodyPr>
          <a:lstStyle/>
          <a:p>
            <a:pPr algn="r">
              <a:spcAft>
                <a:spcPts val="600"/>
              </a:spcAft>
            </a:pPr>
            <a:r>
              <a:rPr lang="tr-TR" sz="2800" dirty="0">
                <a:latin typeface="Arial" panose="020B0604020202020204" pitchFamily="34" charset="0"/>
                <a:cs typeface="Arial" panose="020B0604020202020204" pitchFamily="34" charset="0"/>
              </a:rPr>
              <a:t>Kulluk şuuru</a:t>
            </a:r>
          </a:p>
        </p:txBody>
      </p:sp>
      <p:sp>
        <p:nvSpPr>
          <p:cNvPr id="17" name="Metin kutusu 16">
            <a:extLst>
              <a:ext uri="{FF2B5EF4-FFF2-40B4-BE49-F238E27FC236}">
                <a16:creationId xmlns:a16="http://schemas.microsoft.com/office/drawing/2014/main" id="{3959CD10-073C-2834-2EA2-5516B7CB27CF}"/>
              </a:ext>
            </a:extLst>
          </p:cNvPr>
          <p:cNvSpPr txBox="1"/>
          <p:nvPr/>
        </p:nvSpPr>
        <p:spPr>
          <a:xfrm>
            <a:off x="281354" y="5540342"/>
            <a:ext cx="5558357" cy="830997"/>
          </a:xfrm>
          <a:prstGeom prst="rect">
            <a:avLst/>
          </a:prstGeom>
          <a:noFill/>
        </p:spPr>
        <p:txBody>
          <a:bodyPr wrap="square" rtlCol="0">
            <a:spAutoFit/>
          </a:bodyPr>
          <a:lstStyle/>
          <a:p>
            <a:pPr algn="r">
              <a:spcAft>
                <a:spcPts val="600"/>
              </a:spcAft>
            </a:pPr>
            <a:r>
              <a:rPr lang="tr-TR" sz="2400" b="1" dirty="0">
                <a:latin typeface="Arial" panose="020B0604020202020204" pitchFamily="34" charset="0"/>
                <a:cs typeface="Arial" panose="020B0604020202020204" pitchFamily="34" charset="0"/>
              </a:rPr>
              <a:t>Ahiret inancının Allah (c.c.) inancı ile ilişkisi</a:t>
            </a:r>
          </a:p>
        </p:txBody>
      </p:sp>
      <p:pic>
        <p:nvPicPr>
          <p:cNvPr id="3" name="Resim 2" descr="grafik, ekran görüntüsü, sanat, renklilik içeren bir resim&#10;&#10;Açıklama otomatik olarak oluşturuldu">
            <a:extLst>
              <a:ext uri="{FF2B5EF4-FFF2-40B4-BE49-F238E27FC236}">
                <a16:creationId xmlns:a16="http://schemas.microsoft.com/office/drawing/2014/main" id="{D74C7106-B3E1-416B-DFCD-EF95CAE846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5266" y="895412"/>
            <a:ext cx="1741468" cy="4975624"/>
          </a:xfrm>
          <a:prstGeom prst="rect">
            <a:avLst/>
          </a:prstGeom>
        </p:spPr>
      </p:pic>
      <p:sp>
        <p:nvSpPr>
          <p:cNvPr id="24" name="Ok: Beşgen 23">
            <a:extLst>
              <a:ext uri="{FF2B5EF4-FFF2-40B4-BE49-F238E27FC236}">
                <a16:creationId xmlns:a16="http://schemas.microsoft.com/office/drawing/2014/main" id="{A935543B-8D5E-EA36-10D6-1554C4CAFA4F}"/>
              </a:ext>
            </a:extLst>
          </p:cNvPr>
          <p:cNvSpPr/>
          <p:nvPr/>
        </p:nvSpPr>
        <p:spPr>
          <a:xfrm flipH="1">
            <a:off x="1392702" y="4778964"/>
            <a:ext cx="3609058" cy="724576"/>
          </a:xfrm>
          <a:prstGeom prst="homePlate">
            <a:avLst/>
          </a:prstGeom>
          <a:solidFill>
            <a:srgbClr val="03A9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a:extLst>
              <a:ext uri="{FF2B5EF4-FFF2-40B4-BE49-F238E27FC236}">
                <a16:creationId xmlns:a16="http://schemas.microsoft.com/office/drawing/2014/main" id="{FEE08D8F-781A-7B41-DA2F-93D9F2FD628F}"/>
              </a:ext>
            </a:extLst>
          </p:cNvPr>
          <p:cNvSpPr txBox="1"/>
          <p:nvPr/>
        </p:nvSpPr>
        <p:spPr>
          <a:xfrm>
            <a:off x="6376462" y="5543789"/>
            <a:ext cx="5558357" cy="830997"/>
          </a:xfrm>
          <a:prstGeom prst="rect">
            <a:avLst/>
          </a:prstGeom>
          <a:noFill/>
        </p:spPr>
        <p:txBody>
          <a:bodyPr wrap="square" rtlCol="0">
            <a:spAutoFit/>
          </a:bodyPr>
          <a:lstStyle/>
          <a:p>
            <a:pPr>
              <a:spcAft>
                <a:spcPts val="600"/>
              </a:spcAft>
            </a:pPr>
            <a:r>
              <a:rPr lang="tr-TR" sz="2400" b="1" dirty="0">
                <a:latin typeface="Arial" panose="020B0604020202020204" pitchFamily="34" charset="0"/>
                <a:cs typeface="Arial" panose="020B0604020202020204" pitchFamily="34" charset="0"/>
              </a:rPr>
              <a:t>Ahiret inancının insanlar ile olan ilişkisi</a:t>
            </a:r>
          </a:p>
        </p:txBody>
      </p:sp>
      <p:sp>
        <p:nvSpPr>
          <p:cNvPr id="19" name="Ok: Beşgen 18">
            <a:extLst>
              <a:ext uri="{FF2B5EF4-FFF2-40B4-BE49-F238E27FC236}">
                <a16:creationId xmlns:a16="http://schemas.microsoft.com/office/drawing/2014/main" id="{4FF57420-2425-0285-FD7A-F9C272D6D03F}"/>
              </a:ext>
            </a:extLst>
          </p:cNvPr>
          <p:cNvSpPr/>
          <p:nvPr/>
        </p:nvSpPr>
        <p:spPr>
          <a:xfrm>
            <a:off x="7155712" y="815927"/>
            <a:ext cx="2801785" cy="724576"/>
          </a:xfrm>
          <a:prstGeom prst="homePlate">
            <a:avLst/>
          </a:prstGeom>
          <a:solidFill>
            <a:srgbClr val="0540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a:extLst>
              <a:ext uri="{FF2B5EF4-FFF2-40B4-BE49-F238E27FC236}">
                <a16:creationId xmlns:a16="http://schemas.microsoft.com/office/drawing/2014/main" id="{878FFB19-BE91-45F9-BB67-67BB4878ECC6}"/>
              </a:ext>
            </a:extLst>
          </p:cNvPr>
          <p:cNvSpPr txBox="1"/>
          <p:nvPr/>
        </p:nvSpPr>
        <p:spPr>
          <a:xfrm>
            <a:off x="1167619" y="4855799"/>
            <a:ext cx="3834141" cy="523220"/>
          </a:xfrm>
          <a:prstGeom prst="rect">
            <a:avLst/>
          </a:prstGeom>
          <a:noFill/>
        </p:spPr>
        <p:txBody>
          <a:bodyPr wrap="square" rtlCol="0">
            <a:spAutoFit/>
          </a:bodyPr>
          <a:lstStyle/>
          <a:p>
            <a:pPr algn="r">
              <a:spcAft>
                <a:spcPts val="600"/>
              </a:spcAft>
            </a:pPr>
            <a:r>
              <a:rPr lang="tr-TR" sz="2800" dirty="0">
                <a:latin typeface="Arial" panose="020B0604020202020204" pitchFamily="34" charset="0"/>
                <a:cs typeface="Arial" panose="020B0604020202020204" pitchFamily="34" charset="0"/>
              </a:rPr>
              <a:t>Hesap verme bilinci</a:t>
            </a:r>
          </a:p>
        </p:txBody>
      </p:sp>
      <p:sp>
        <p:nvSpPr>
          <p:cNvPr id="20" name="Ok: Beşgen 19">
            <a:extLst>
              <a:ext uri="{FF2B5EF4-FFF2-40B4-BE49-F238E27FC236}">
                <a16:creationId xmlns:a16="http://schemas.microsoft.com/office/drawing/2014/main" id="{38394392-A0BE-AF87-B42A-75E23896F564}"/>
              </a:ext>
            </a:extLst>
          </p:cNvPr>
          <p:cNvSpPr/>
          <p:nvPr/>
        </p:nvSpPr>
        <p:spPr>
          <a:xfrm>
            <a:off x="7176169" y="2433077"/>
            <a:ext cx="2801785" cy="724576"/>
          </a:xfrm>
          <a:prstGeom prst="homePlate">
            <a:avLst/>
          </a:prstGeom>
          <a:solidFill>
            <a:srgbClr val="0540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a:extLst>
              <a:ext uri="{FF2B5EF4-FFF2-40B4-BE49-F238E27FC236}">
                <a16:creationId xmlns:a16="http://schemas.microsoft.com/office/drawing/2014/main" id="{989FE438-A850-6222-09EF-7E0060EAE9FF}"/>
              </a:ext>
            </a:extLst>
          </p:cNvPr>
          <p:cNvSpPr txBox="1"/>
          <p:nvPr/>
        </p:nvSpPr>
        <p:spPr>
          <a:xfrm>
            <a:off x="7190238" y="902356"/>
            <a:ext cx="3410451" cy="523220"/>
          </a:xfrm>
          <a:prstGeom prst="rect">
            <a:avLst/>
          </a:prstGeom>
          <a:noFill/>
        </p:spPr>
        <p:txBody>
          <a:bodyPr wrap="square" rtlCol="0">
            <a:spAutoFit/>
          </a:bodyPr>
          <a:lstStyle/>
          <a:p>
            <a:pPr>
              <a:spcAft>
                <a:spcPts val="600"/>
              </a:spcAft>
            </a:pPr>
            <a:r>
              <a:rPr lang="tr-TR" sz="2800" dirty="0">
                <a:solidFill>
                  <a:schemeClr val="bg1"/>
                </a:solidFill>
                <a:latin typeface="Arial" panose="020B0604020202020204" pitchFamily="34" charset="0"/>
                <a:cs typeface="Arial" panose="020B0604020202020204" pitchFamily="34" charset="0"/>
              </a:rPr>
              <a:t>Tövbe ve dua</a:t>
            </a:r>
          </a:p>
        </p:txBody>
      </p:sp>
      <p:sp>
        <p:nvSpPr>
          <p:cNvPr id="15" name="Metin kutusu 14">
            <a:extLst>
              <a:ext uri="{FF2B5EF4-FFF2-40B4-BE49-F238E27FC236}">
                <a16:creationId xmlns:a16="http://schemas.microsoft.com/office/drawing/2014/main" id="{E8CED215-4DFF-DCD9-8F0D-ABBAB574209E}"/>
              </a:ext>
            </a:extLst>
          </p:cNvPr>
          <p:cNvSpPr txBox="1"/>
          <p:nvPr/>
        </p:nvSpPr>
        <p:spPr>
          <a:xfrm>
            <a:off x="7190239" y="2507668"/>
            <a:ext cx="3298698" cy="523220"/>
          </a:xfrm>
          <a:prstGeom prst="rect">
            <a:avLst/>
          </a:prstGeom>
          <a:noFill/>
        </p:spPr>
        <p:txBody>
          <a:bodyPr wrap="square" rtlCol="0">
            <a:spAutoFit/>
          </a:bodyPr>
          <a:lstStyle/>
          <a:p>
            <a:pPr>
              <a:spcAft>
                <a:spcPts val="600"/>
              </a:spcAft>
            </a:pPr>
            <a:r>
              <a:rPr lang="tr-TR" sz="2800" dirty="0">
                <a:solidFill>
                  <a:schemeClr val="bg1"/>
                </a:solidFill>
                <a:latin typeface="Arial" panose="020B0604020202020204" pitchFamily="34" charset="0"/>
                <a:cs typeface="Arial" panose="020B0604020202020204" pitchFamily="34" charset="0"/>
              </a:rPr>
              <a:t>Kulluk şuuru</a:t>
            </a:r>
          </a:p>
        </p:txBody>
      </p:sp>
      <p:sp>
        <p:nvSpPr>
          <p:cNvPr id="21" name="Ok: Beşgen 20">
            <a:extLst>
              <a:ext uri="{FF2B5EF4-FFF2-40B4-BE49-F238E27FC236}">
                <a16:creationId xmlns:a16="http://schemas.microsoft.com/office/drawing/2014/main" id="{4F84A986-55B6-032F-33AC-7A94BE90C97A}"/>
              </a:ext>
            </a:extLst>
          </p:cNvPr>
          <p:cNvSpPr/>
          <p:nvPr/>
        </p:nvSpPr>
        <p:spPr>
          <a:xfrm>
            <a:off x="7155712" y="4022466"/>
            <a:ext cx="3620140" cy="724576"/>
          </a:xfrm>
          <a:prstGeom prst="homePlate">
            <a:avLst/>
          </a:prstGeom>
          <a:solidFill>
            <a:srgbClr val="0540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Metin kutusu 17">
            <a:extLst>
              <a:ext uri="{FF2B5EF4-FFF2-40B4-BE49-F238E27FC236}">
                <a16:creationId xmlns:a16="http://schemas.microsoft.com/office/drawing/2014/main" id="{F60E5BD3-60C3-A1DE-2652-ABAEC6C6AD39}"/>
              </a:ext>
            </a:extLst>
          </p:cNvPr>
          <p:cNvSpPr txBox="1"/>
          <p:nvPr/>
        </p:nvSpPr>
        <p:spPr>
          <a:xfrm>
            <a:off x="7190237" y="4095008"/>
            <a:ext cx="3410451" cy="523220"/>
          </a:xfrm>
          <a:prstGeom prst="rect">
            <a:avLst/>
          </a:prstGeom>
          <a:noFill/>
        </p:spPr>
        <p:txBody>
          <a:bodyPr wrap="square" rtlCol="0">
            <a:spAutoFit/>
          </a:bodyPr>
          <a:lstStyle/>
          <a:p>
            <a:pPr>
              <a:spcAft>
                <a:spcPts val="600"/>
              </a:spcAft>
            </a:pPr>
            <a:r>
              <a:rPr lang="tr-TR" sz="2800" dirty="0">
                <a:solidFill>
                  <a:schemeClr val="bg1"/>
                </a:solidFill>
                <a:latin typeface="Arial" panose="020B0604020202020204" pitchFamily="34" charset="0"/>
                <a:cs typeface="Arial" panose="020B0604020202020204" pitchFamily="34" charset="0"/>
              </a:rPr>
              <a:t>Hesap verme bilinci</a:t>
            </a:r>
          </a:p>
        </p:txBody>
      </p:sp>
    </p:spTree>
    <p:extLst>
      <p:ext uri="{BB962C8B-B14F-4D97-AF65-F5344CB8AC3E}">
        <p14:creationId xmlns:p14="http://schemas.microsoft.com/office/powerpoint/2010/main" val="278691615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9" grpId="0"/>
      <p:bldP spid="11" grpId="0"/>
      <p:bldP spid="15"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descr="ekran görüntüsü içeren bir resim&#10;&#10;Açıklama otomatik olarak oluşturuldu">
            <a:extLst>
              <a:ext uri="{FF2B5EF4-FFF2-40B4-BE49-F238E27FC236}">
                <a16:creationId xmlns:a16="http://schemas.microsoft.com/office/drawing/2014/main" id="{9A8F1276-2EF5-2430-04EC-EB6A20BAF8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1" name="Grup 10">
            <a:extLst>
              <a:ext uri="{FF2B5EF4-FFF2-40B4-BE49-F238E27FC236}">
                <a16:creationId xmlns:a16="http://schemas.microsoft.com/office/drawing/2014/main" id="{3F90E913-727A-CD71-875D-AB09C10A1E28}"/>
              </a:ext>
            </a:extLst>
          </p:cNvPr>
          <p:cNvGrpSpPr/>
          <p:nvPr/>
        </p:nvGrpSpPr>
        <p:grpSpPr>
          <a:xfrm>
            <a:off x="5279218" y="604410"/>
            <a:ext cx="1633564" cy="1127159"/>
            <a:chOff x="5279218" y="604410"/>
            <a:chExt cx="1633564" cy="1127159"/>
          </a:xfrm>
        </p:grpSpPr>
        <p:sp>
          <p:nvSpPr>
            <p:cNvPr id="2" name="Freeform 5">
              <a:extLst>
                <a:ext uri="{FF2B5EF4-FFF2-40B4-BE49-F238E27FC236}">
                  <a16:creationId xmlns:a16="http://schemas.microsoft.com/office/drawing/2014/main" id="{B4AE3B97-C4A9-AB88-2CA9-18B3FAD26A14}"/>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Metin kutusu 8">
              <a:extLst>
                <a:ext uri="{FF2B5EF4-FFF2-40B4-BE49-F238E27FC236}">
                  <a16:creationId xmlns:a16="http://schemas.microsoft.com/office/drawing/2014/main" id="{63A9B156-FE5D-56EB-FA49-401E504A6283}"/>
                </a:ext>
              </a:extLst>
            </p:cNvPr>
            <p:cNvSpPr txBox="1"/>
            <p:nvPr/>
          </p:nvSpPr>
          <p:spPr>
            <a:xfrm rot="20775164">
              <a:off x="5687409" y="795994"/>
              <a:ext cx="1045535" cy="382772"/>
            </a:xfrm>
            <a:prstGeom prst="rect">
              <a:avLst/>
            </a:prstGeom>
            <a:noFill/>
          </p:spPr>
          <p:txBody>
            <a:bodyPr wrap="square" rtlCol="0">
              <a:spAutoFit/>
            </a:bodyPr>
            <a:lstStyle/>
            <a:p>
              <a:pPr algn="ctr"/>
              <a:r>
                <a:rPr lang="tr-TR" b="1" dirty="0">
                  <a:solidFill>
                    <a:schemeClr val="bg1"/>
                  </a:solidFill>
                </a:rPr>
                <a:t>Örnek</a:t>
              </a:r>
            </a:p>
          </p:txBody>
        </p:sp>
        <p:sp>
          <p:nvSpPr>
            <p:cNvPr id="10" name="Metin kutusu 9">
              <a:extLst>
                <a:ext uri="{FF2B5EF4-FFF2-40B4-BE49-F238E27FC236}">
                  <a16:creationId xmlns:a16="http://schemas.microsoft.com/office/drawing/2014/main" id="{6A49BFD9-3CEF-4353-8C90-F496F08F85B3}"/>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Ayet</a:t>
              </a:r>
            </a:p>
          </p:txBody>
        </p:sp>
      </p:grpSp>
      <p:sp>
        <p:nvSpPr>
          <p:cNvPr id="14" name="Metin kutusu 13">
            <a:extLst>
              <a:ext uri="{FF2B5EF4-FFF2-40B4-BE49-F238E27FC236}">
                <a16:creationId xmlns:a16="http://schemas.microsoft.com/office/drawing/2014/main" id="{54E18D72-D49A-1B1D-0EB5-E626C776B181}"/>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sp>
        <p:nvSpPr>
          <p:cNvPr id="15" name="Metin kutusu 14">
            <a:extLst>
              <a:ext uri="{FF2B5EF4-FFF2-40B4-BE49-F238E27FC236}">
                <a16:creationId xmlns:a16="http://schemas.microsoft.com/office/drawing/2014/main" id="{E6075B38-B44B-B0D9-45F1-9FC799CF7CC3}"/>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3" name="Freeform 3">
            <a:extLst>
              <a:ext uri="{FF2B5EF4-FFF2-40B4-BE49-F238E27FC236}">
                <a16:creationId xmlns:a16="http://schemas.microsoft.com/office/drawing/2014/main" id="{68D77F7A-4BC9-04BF-3E7B-D972098972EC}"/>
              </a:ext>
            </a:extLst>
          </p:cNvPr>
          <p:cNvSpPr/>
          <p:nvPr/>
        </p:nvSpPr>
        <p:spPr>
          <a:xfrm>
            <a:off x="5096716" y="4728245"/>
            <a:ext cx="1998567" cy="1525345"/>
          </a:xfrm>
          <a:custGeom>
            <a:avLst/>
            <a:gdLst/>
            <a:ahLst/>
            <a:cxnLst/>
            <a:rect l="l" t="t" r="r" b="b"/>
            <a:pathLst>
              <a:path w="4252313" h="3380589">
                <a:moveTo>
                  <a:pt x="0" y="0"/>
                </a:moveTo>
                <a:lnTo>
                  <a:pt x="4252312" y="0"/>
                </a:lnTo>
                <a:lnTo>
                  <a:pt x="4252312" y="3380589"/>
                </a:lnTo>
                <a:lnTo>
                  <a:pt x="0" y="338058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4" name="Metin kutusu 3">
            <a:extLst>
              <a:ext uri="{FF2B5EF4-FFF2-40B4-BE49-F238E27FC236}">
                <a16:creationId xmlns:a16="http://schemas.microsoft.com/office/drawing/2014/main" id="{EC077BAA-3C88-4642-18F2-BF65D46137E8}"/>
              </a:ext>
            </a:extLst>
          </p:cNvPr>
          <p:cNvSpPr txBox="1"/>
          <p:nvPr/>
        </p:nvSpPr>
        <p:spPr>
          <a:xfrm>
            <a:off x="858129" y="1863384"/>
            <a:ext cx="10874325" cy="2385268"/>
          </a:xfrm>
          <a:prstGeom prst="rect">
            <a:avLst/>
          </a:prstGeom>
          <a:noFill/>
        </p:spPr>
        <p:txBody>
          <a:bodyPr wrap="square" rtlCol="0">
            <a:spAutoFit/>
          </a:bodyPr>
          <a:lstStyle/>
          <a:p>
            <a:pPr algn="ctr">
              <a:spcAft>
                <a:spcPts val="600"/>
              </a:spcAft>
            </a:pPr>
            <a:r>
              <a:rPr lang="tr-TR" sz="3600" dirty="0">
                <a:solidFill>
                  <a:srgbClr val="000000"/>
                </a:solidFill>
                <a:latin typeface="Arial" panose="020B0604020202020204" pitchFamily="34" charset="0"/>
                <a:cs typeface="Arial" panose="020B0604020202020204" pitchFamily="34" charset="0"/>
              </a:rPr>
              <a:t>“Kim iyi bir iş yaparsa bu kendi lehinedir. Kim de kötülük yaparsa aleyhinedir. Rabbin kullara zulmedici değildir.” </a:t>
            </a:r>
          </a:p>
          <a:p>
            <a:pPr algn="ctr">
              <a:spcAft>
                <a:spcPts val="600"/>
              </a:spcAft>
            </a:pPr>
            <a:r>
              <a:rPr lang="tr-TR" sz="3600" dirty="0">
                <a:solidFill>
                  <a:srgbClr val="000000"/>
                </a:solidFill>
                <a:latin typeface="Arial" panose="020B0604020202020204" pitchFamily="34" charset="0"/>
                <a:cs typeface="Arial" panose="020B0604020202020204" pitchFamily="34" charset="0"/>
              </a:rPr>
              <a:t>(</a:t>
            </a:r>
            <a:r>
              <a:rPr lang="tr-TR" sz="3600" dirty="0" err="1">
                <a:solidFill>
                  <a:srgbClr val="000000"/>
                </a:solidFill>
                <a:latin typeface="Arial" panose="020B0604020202020204" pitchFamily="34" charset="0"/>
                <a:cs typeface="Arial" panose="020B0604020202020204" pitchFamily="34" charset="0"/>
              </a:rPr>
              <a:t>Fussilet</a:t>
            </a:r>
            <a:r>
              <a:rPr lang="tr-TR" sz="3600" dirty="0">
                <a:solidFill>
                  <a:srgbClr val="000000"/>
                </a:solidFill>
                <a:latin typeface="Arial" panose="020B0604020202020204" pitchFamily="34" charset="0"/>
                <a:cs typeface="Arial" panose="020B0604020202020204" pitchFamily="34" charset="0"/>
              </a:rPr>
              <a:t> suresi, 46. ayet.)</a:t>
            </a:r>
          </a:p>
        </p:txBody>
      </p:sp>
      <p:sp>
        <p:nvSpPr>
          <p:cNvPr id="7" name="Metin kutusu 6">
            <a:extLst>
              <a:ext uri="{FF2B5EF4-FFF2-40B4-BE49-F238E27FC236}">
                <a16:creationId xmlns:a16="http://schemas.microsoft.com/office/drawing/2014/main" id="{E63D2FD7-7113-9533-2560-3C816432B6D6}"/>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8" name="Metin kutusu 7">
            <a:extLst>
              <a:ext uri="{FF2B5EF4-FFF2-40B4-BE49-F238E27FC236}">
                <a16:creationId xmlns:a16="http://schemas.microsoft.com/office/drawing/2014/main" id="{1F9CAC9B-B90D-2948-7C27-DB38C824CC99}"/>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111239176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ekran görüntüsü içeren bir resim&#10;&#10;Açıklama otomatik olarak oluşturuldu">
            <a:extLst>
              <a:ext uri="{FF2B5EF4-FFF2-40B4-BE49-F238E27FC236}">
                <a16:creationId xmlns:a16="http://schemas.microsoft.com/office/drawing/2014/main" id="{139181E2-46B6-5905-757E-C74ACBBE37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up 1">
            <a:extLst>
              <a:ext uri="{FF2B5EF4-FFF2-40B4-BE49-F238E27FC236}">
                <a16:creationId xmlns:a16="http://schemas.microsoft.com/office/drawing/2014/main" id="{5A0B8AA7-7A49-545D-EDD8-3E79AC308C2C}"/>
              </a:ext>
            </a:extLst>
          </p:cNvPr>
          <p:cNvGrpSpPr/>
          <p:nvPr/>
        </p:nvGrpSpPr>
        <p:grpSpPr>
          <a:xfrm>
            <a:off x="5279218" y="604410"/>
            <a:ext cx="1633564" cy="1127159"/>
            <a:chOff x="5279218" y="604410"/>
            <a:chExt cx="1633564" cy="1127159"/>
          </a:xfrm>
        </p:grpSpPr>
        <p:sp>
          <p:nvSpPr>
            <p:cNvPr id="3" name="Freeform 5">
              <a:extLst>
                <a:ext uri="{FF2B5EF4-FFF2-40B4-BE49-F238E27FC236}">
                  <a16:creationId xmlns:a16="http://schemas.microsoft.com/office/drawing/2014/main" id="{FB5AA4C0-E63E-A63D-2F8B-58EF1C5F1282}"/>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Metin kutusu 3">
              <a:extLst>
                <a:ext uri="{FF2B5EF4-FFF2-40B4-BE49-F238E27FC236}">
                  <a16:creationId xmlns:a16="http://schemas.microsoft.com/office/drawing/2014/main" id="{D3944F9E-E236-DD0B-781A-5C241E680564}"/>
                </a:ext>
              </a:extLst>
            </p:cNvPr>
            <p:cNvSpPr txBox="1"/>
            <p:nvPr/>
          </p:nvSpPr>
          <p:spPr>
            <a:xfrm rot="20775164">
              <a:off x="5687409" y="795994"/>
              <a:ext cx="1045535" cy="382772"/>
            </a:xfrm>
            <a:prstGeom prst="rect">
              <a:avLst/>
            </a:prstGeom>
            <a:noFill/>
          </p:spPr>
          <p:txBody>
            <a:bodyPr wrap="square" rtlCol="0">
              <a:spAutoFit/>
            </a:bodyPr>
            <a:lstStyle/>
            <a:p>
              <a:pPr algn="ctr"/>
              <a:r>
                <a:rPr lang="tr-TR" b="1" dirty="0">
                  <a:solidFill>
                    <a:schemeClr val="bg1"/>
                  </a:solidFill>
                </a:rPr>
                <a:t>Ayetin</a:t>
              </a:r>
            </a:p>
          </p:txBody>
        </p:sp>
        <p:sp>
          <p:nvSpPr>
            <p:cNvPr id="8" name="Metin kutusu 7">
              <a:extLst>
                <a:ext uri="{FF2B5EF4-FFF2-40B4-BE49-F238E27FC236}">
                  <a16:creationId xmlns:a16="http://schemas.microsoft.com/office/drawing/2014/main" id="{4BFF1847-978A-22CF-9DAF-25C67FF1ADC8}"/>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Yorumu</a:t>
              </a:r>
            </a:p>
          </p:txBody>
        </p:sp>
      </p:grpSp>
      <p:sp>
        <p:nvSpPr>
          <p:cNvPr id="10" name="Metin kutusu 9">
            <a:extLst>
              <a:ext uri="{FF2B5EF4-FFF2-40B4-BE49-F238E27FC236}">
                <a16:creationId xmlns:a16="http://schemas.microsoft.com/office/drawing/2014/main" id="{E0F4C6CD-3565-587C-33FC-FBCC957C5886}"/>
              </a:ext>
            </a:extLst>
          </p:cNvPr>
          <p:cNvSpPr txBox="1"/>
          <p:nvPr/>
        </p:nvSpPr>
        <p:spPr>
          <a:xfrm>
            <a:off x="459772" y="60943"/>
            <a:ext cx="6695940"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7</a:t>
            </a:r>
            <a:r>
              <a:rPr lang="en-US" sz="1800"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MELEK VE AHİRET</a:t>
            </a:r>
            <a:r>
              <a:rPr lang="en-US" sz="1800" b="1" dirty="0">
                <a:solidFill>
                  <a:srgbClr val="F2FAFF"/>
                </a:solidFill>
                <a:latin typeface="Arial" panose="020B0604020202020204" pitchFamily="34" charset="0"/>
                <a:cs typeface="Arial" panose="020B0604020202020204" pitchFamily="34" charset="0"/>
              </a:rPr>
              <a:t> İNANCI</a:t>
            </a:r>
          </a:p>
        </p:txBody>
      </p:sp>
      <p:sp>
        <p:nvSpPr>
          <p:cNvPr id="11" name="Metin kutusu 10">
            <a:extLst>
              <a:ext uri="{FF2B5EF4-FFF2-40B4-BE49-F238E27FC236}">
                <a16:creationId xmlns:a16="http://schemas.microsoft.com/office/drawing/2014/main" id="{2A9E42DD-D5D3-6301-1C01-C9A73F9E573A}"/>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6" name="Metin kutusu 5">
            <a:extLst>
              <a:ext uri="{FF2B5EF4-FFF2-40B4-BE49-F238E27FC236}">
                <a16:creationId xmlns:a16="http://schemas.microsoft.com/office/drawing/2014/main" id="{00E7DCF8-7013-714B-2D63-D79F7EAA42B1}"/>
              </a:ext>
            </a:extLst>
          </p:cNvPr>
          <p:cNvSpPr txBox="1"/>
          <p:nvPr/>
        </p:nvSpPr>
        <p:spPr>
          <a:xfrm>
            <a:off x="773405" y="1919653"/>
            <a:ext cx="9496009" cy="1200329"/>
          </a:xfrm>
          <a:prstGeom prst="rect">
            <a:avLst/>
          </a:prstGeom>
          <a:noFill/>
        </p:spPr>
        <p:txBody>
          <a:bodyPr wrap="square" rtlCol="0">
            <a:spAutoFit/>
          </a:bodyPr>
          <a:lstStyle/>
          <a:p>
            <a:pPr>
              <a:spcAft>
                <a:spcPts val="600"/>
              </a:spcAft>
            </a:pPr>
            <a:r>
              <a:rPr lang="tr-TR" sz="3600" dirty="0">
                <a:solidFill>
                  <a:srgbClr val="000000"/>
                </a:solidFill>
                <a:latin typeface="Arial" panose="020B0604020202020204" pitchFamily="34" charset="0"/>
                <a:cs typeface="Arial" panose="020B0604020202020204" pitchFamily="34" charset="0"/>
              </a:rPr>
              <a:t>• İnsanın yaptıkları olumlu veya olumsuz kendisini etkiler. </a:t>
            </a:r>
          </a:p>
        </p:txBody>
      </p:sp>
      <p:sp>
        <p:nvSpPr>
          <p:cNvPr id="7" name="Metin kutusu 6">
            <a:extLst>
              <a:ext uri="{FF2B5EF4-FFF2-40B4-BE49-F238E27FC236}">
                <a16:creationId xmlns:a16="http://schemas.microsoft.com/office/drawing/2014/main" id="{BF169FC7-3008-9605-4CE4-564481044260}"/>
              </a:ext>
            </a:extLst>
          </p:cNvPr>
          <p:cNvSpPr txBox="1"/>
          <p:nvPr/>
        </p:nvSpPr>
        <p:spPr>
          <a:xfrm>
            <a:off x="773405" y="3429000"/>
            <a:ext cx="9847705" cy="1200329"/>
          </a:xfrm>
          <a:prstGeom prst="rect">
            <a:avLst/>
          </a:prstGeom>
          <a:noFill/>
        </p:spPr>
        <p:txBody>
          <a:bodyPr wrap="square" rtlCol="0">
            <a:spAutoFit/>
          </a:bodyPr>
          <a:lstStyle/>
          <a:p>
            <a:pPr>
              <a:spcAft>
                <a:spcPts val="600"/>
              </a:spcAft>
            </a:pPr>
            <a:r>
              <a:rPr lang="tr-TR" sz="3600" dirty="0">
                <a:solidFill>
                  <a:srgbClr val="000000"/>
                </a:solidFill>
                <a:latin typeface="Arial" panose="020B0604020202020204" pitchFamily="34" charset="0"/>
                <a:cs typeface="Arial" panose="020B0604020202020204" pitchFamily="34" charset="0"/>
              </a:rPr>
              <a:t>• Amellerin karşılığı hem dünyevî hem de uhrevî boyutludur.</a:t>
            </a:r>
          </a:p>
        </p:txBody>
      </p:sp>
      <p:sp>
        <p:nvSpPr>
          <p:cNvPr id="16" name="Metin kutusu 15">
            <a:extLst>
              <a:ext uri="{FF2B5EF4-FFF2-40B4-BE49-F238E27FC236}">
                <a16:creationId xmlns:a16="http://schemas.microsoft.com/office/drawing/2014/main" id="{6C404497-5C27-D8F5-9C3F-E89823A82E9A}"/>
              </a:ext>
            </a:extLst>
          </p:cNvPr>
          <p:cNvSpPr txBox="1"/>
          <p:nvPr/>
        </p:nvSpPr>
        <p:spPr>
          <a:xfrm>
            <a:off x="773405" y="4934300"/>
            <a:ext cx="9707026" cy="1200329"/>
          </a:xfrm>
          <a:prstGeom prst="rect">
            <a:avLst/>
          </a:prstGeom>
          <a:noFill/>
        </p:spPr>
        <p:txBody>
          <a:bodyPr wrap="square" rtlCol="0">
            <a:spAutoFit/>
          </a:bodyPr>
          <a:lstStyle/>
          <a:p>
            <a:pPr>
              <a:spcAft>
                <a:spcPts val="600"/>
              </a:spcAft>
            </a:pPr>
            <a:r>
              <a:rPr lang="tr-TR" sz="3600" dirty="0">
                <a:solidFill>
                  <a:srgbClr val="000000"/>
                </a:solidFill>
                <a:latin typeface="Arial" panose="020B0604020202020204" pitchFamily="34" charset="0"/>
                <a:cs typeface="Arial" panose="020B0604020202020204" pitchFamily="34" charset="0"/>
              </a:rPr>
              <a:t>• Yüce Allah kimseye haksızlık etmez ve herkese yaptığının karşılığını verir. </a:t>
            </a:r>
          </a:p>
        </p:txBody>
      </p:sp>
      <p:sp>
        <p:nvSpPr>
          <p:cNvPr id="12" name="Metin kutusu 11">
            <a:extLst>
              <a:ext uri="{FF2B5EF4-FFF2-40B4-BE49-F238E27FC236}">
                <a16:creationId xmlns:a16="http://schemas.microsoft.com/office/drawing/2014/main" id="{0781C45A-F7F9-D544-FA01-660E401FF576}"/>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4">
                    <a:lumMod val="60000"/>
                    <a:lumOff val="40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3" name="Metin kutusu 12">
            <a:extLst>
              <a:ext uri="{FF2B5EF4-FFF2-40B4-BE49-F238E27FC236}">
                <a16:creationId xmlns:a16="http://schemas.microsoft.com/office/drawing/2014/main" id="{965739BA-6D37-4CA3-DCEA-63BBB9532D22}"/>
              </a:ext>
            </a:extLst>
          </p:cNvPr>
          <p:cNvSpPr txBox="1"/>
          <p:nvPr/>
        </p:nvSpPr>
        <p:spPr>
          <a:xfrm>
            <a:off x="10181001" y="506075"/>
            <a:ext cx="2049196" cy="430887"/>
          </a:xfrm>
          <a:prstGeom prst="rect">
            <a:avLst/>
          </a:prstGeom>
          <a:noFill/>
        </p:spPr>
        <p:txBody>
          <a:bodyPr wrap="square" rtlCol="0">
            <a:spAutoFit/>
          </a:bodyPr>
          <a:lstStyle/>
          <a:p>
            <a:pPr algn="ctr"/>
            <a:r>
              <a:rPr lang="tr-TR" sz="1100" dirty="0">
                <a:latin typeface="Arial" panose="020B0604020202020204" pitchFamily="34" charset="0"/>
                <a:cs typeface="Arial" panose="020B0604020202020204" pitchFamily="34" charset="0"/>
              </a:rPr>
              <a:t>Din Kültürü</a:t>
            </a:r>
          </a:p>
          <a:p>
            <a:pPr algn="ctr"/>
            <a:r>
              <a:rPr lang="tr-TR" sz="1100" dirty="0">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13137048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additive="base">
                                        <p:cTn id="19"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904353D-2724-4137-82E0-C59FEE7C4C26}">
  <we:reference id="wa104380518" version="3.5.0.0" store="tr-TR" storeType="OMEX"/>
  <we:alternateReferences>
    <we:reference id="WA104380518" version="3.5.0.0" store="WA104380518"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1515</TotalTime>
  <Words>1870</Words>
  <Application>Microsoft Office PowerPoint</Application>
  <PresentationFormat>Geniş ekran</PresentationFormat>
  <Paragraphs>282</Paragraphs>
  <Slides>23</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23</vt:i4>
      </vt:variant>
    </vt:vector>
  </HeadingPairs>
  <TitlesOfParts>
    <vt:vector size="27" baseType="lpstr">
      <vt:lpstr>Arial</vt:lpstr>
      <vt:lpstr>Calibri</vt:lpstr>
      <vt:lpstr>Calibri Light</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Ekrem Balcı</dc:creator>
  <cp:lastModifiedBy>Ekrem Balcı</cp:lastModifiedBy>
  <cp:revision>19</cp:revision>
  <dcterms:created xsi:type="dcterms:W3CDTF">2023-07-30T08:03:49Z</dcterms:created>
  <dcterms:modified xsi:type="dcterms:W3CDTF">2023-08-28T18:38:28Z</dcterms:modified>
</cp:coreProperties>
</file>