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sldIdLst>
    <p:sldId id="256" r:id="rId2"/>
    <p:sldId id="257" r:id="rId3"/>
    <p:sldId id="264" r:id="rId4"/>
    <p:sldId id="294" r:id="rId5"/>
    <p:sldId id="296" r:id="rId6"/>
    <p:sldId id="300" r:id="rId7"/>
    <p:sldId id="301" r:id="rId8"/>
    <p:sldId id="302" r:id="rId9"/>
    <p:sldId id="303" r:id="rId10"/>
    <p:sldId id="304" r:id="rId11"/>
    <p:sldId id="305" r:id="rId12"/>
    <p:sldId id="306" r:id="rId13"/>
    <p:sldId id="307" r:id="rId14"/>
    <p:sldId id="313" r:id="rId15"/>
    <p:sldId id="308" r:id="rId16"/>
    <p:sldId id="311" r:id="rId17"/>
    <p:sldId id="312" r:id="rId18"/>
    <p:sldId id="266" r:id="rId19"/>
    <p:sldId id="267" r:id="rId20"/>
    <p:sldId id="309" r:id="rId21"/>
    <p:sldId id="310" r:id="rId22"/>
    <p:sldId id="274" r:id="rId23"/>
    <p:sldId id="270" r:id="rId24"/>
    <p:sldId id="271" r:id="rId25"/>
    <p:sldId id="286" r:id="rId26"/>
    <p:sldId id="290" r:id="rId27"/>
    <p:sldId id="275" r:id="rId28"/>
    <p:sldId id="276" r:id="rId29"/>
    <p:sldId id="277" r:id="rId30"/>
    <p:sldId id="282" r:id="rId31"/>
    <p:sldId id="283" r:id="rId32"/>
    <p:sldId id="284" r:id="rId33"/>
    <p:sldId id="295" r:id="rId34"/>
    <p:sldId id="281" r:id="rId3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2F08"/>
    <a:srgbClr val="FFE1AA"/>
    <a:srgbClr val="FFFFFF"/>
    <a:srgbClr val="D37840"/>
    <a:srgbClr val="232737"/>
    <a:srgbClr val="ACB5C5"/>
    <a:srgbClr val="EBA68E"/>
    <a:srgbClr val="F5D5CF"/>
    <a:srgbClr val="656565"/>
    <a:srgbClr val="82C1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7" d="100"/>
          <a:sy n="37" d="100"/>
        </p:scale>
        <p:origin x="1044" y="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4400AF-275E-4A1F-9AD3-CFE2DFB6509A}"/>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07D8065E-2EB0-D088-15B6-BA0CBF7C53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7D26A6D5-AB70-206A-BFB0-5E9D93890F82}"/>
              </a:ext>
            </a:extLst>
          </p:cNvPr>
          <p:cNvSpPr>
            <a:spLocks noGrp="1"/>
          </p:cNvSpPr>
          <p:nvPr>
            <p:ph type="dt" sz="half" idx="10"/>
          </p:nvPr>
        </p:nvSpPr>
        <p:spPr/>
        <p:txBody>
          <a:bodyPr/>
          <a:lstStyle/>
          <a:p>
            <a:fld id="{683A43A2-598E-4452-96F5-FB75D0A4ADA7}" type="datetimeFigureOut">
              <a:rPr lang="tr-TR" smtClean="0"/>
              <a:t>28.08.2023</a:t>
            </a:fld>
            <a:endParaRPr lang="tr-TR"/>
          </a:p>
        </p:txBody>
      </p:sp>
      <p:sp>
        <p:nvSpPr>
          <p:cNvPr id="5" name="Alt Bilgi Yer Tutucusu 4">
            <a:extLst>
              <a:ext uri="{FF2B5EF4-FFF2-40B4-BE49-F238E27FC236}">
                <a16:creationId xmlns:a16="http://schemas.microsoft.com/office/drawing/2014/main" id="{C6C4A23C-6416-A345-0AD2-7324C408615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67E5DF9-26E7-4A33-8D50-5B1AA652498D}"/>
              </a:ext>
            </a:extLst>
          </p:cNvPr>
          <p:cNvSpPr>
            <a:spLocks noGrp="1"/>
          </p:cNvSpPr>
          <p:nvPr>
            <p:ph type="sldNum" sz="quarter" idx="12"/>
          </p:nvPr>
        </p:nvSpPr>
        <p:spPr/>
        <p:txBody>
          <a:bodyPr/>
          <a:lstStyle/>
          <a:p>
            <a:fld id="{7391D60B-FA02-4F68-8361-DDA4386F96A3}" type="slidenum">
              <a:rPr lang="tr-TR" smtClean="0"/>
              <a:t>‹#›</a:t>
            </a:fld>
            <a:endParaRPr lang="tr-TR"/>
          </a:p>
        </p:txBody>
      </p:sp>
    </p:spTree>
    <p:extLst>
      <p:ext uri="{BB962C8B-B14F-4D97-AF65-F5344CB8AC3E}">
        <p14:creationId xmlns:p14="http://schemas.microsoft.com/office/powerpoint/2010/main" val="13441017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37DE90-F21D-5146-6DFB-325D07ACB1AD}"/>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6B08513A-FF26-A550-F29A-83B8F90948B7}"/>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09DDE62-869B-3F99-EC5E-1D7906A3451C}"/>
              </a:ext>
            </a:extLst>
          </p:cNvPr>
          <p:cNvSpPr>
            <a:spLocks noGrp="1"/>
          </p:cNvSpPr>
          <p:nvPr>
            <p:ph type="dt" sz="half" idx="10"/>
          </p:nvPr>
        </p:nvSpPr>
        <p:spPr/>
        <p:txBody>
          <a:bodyPr/>
          <a:lstStyle/>
          <a:p>
            <a:fld id="{683A43A2-598E-4452-96F5-FB75D0A4ADA7}" type="datetimeFigureOut">
              <a:rPr lang="tr-TR" smtClean="0"/>
              <a:t>28.08.2023</a:t>
            </a:fld>
            <a:endParaRPr lang="tr-TR"/>
          </a:p>
        </p:txBody>
      </p:sp>
      <p:sp>
        <p:nvSpPr>
          <p:cNvPr id="5" name="Alt Bilgi Yer Tutucusu 4">
            <a:extLst>
              <a:ext uri="{FF2B5EF4-FFF2-40B4-BE49-F238E27FC236}">
                <a16:creationId xmlns:a16="http://schemas.microsoft.com/office/drawing/2014/main" id="{1C557F92-6FEA-CF91-786E-79B85ED0FA7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E026055-84B7-D762-81C2-E9C63714BA72}"/>
              </a:ext>
            </a:extLst>
          </p:cNvPr>
          <p:cNvSpPr>
            <a:spLocks noGrp="1"/>
          </p:cNvSpPr>
          <p:nvPr>
            <p:ph type="sldNum" sz="quarter" idx="12"/>
          </p:nvPr>
        </p:nvSpPr>
        <p:spPr/>
        <p:txBody>
          <a:bodyPr/>
          <a:lstStyle/>
          <a:p>
            <a:fld id="{7391D60B-FA02-4F68-8361-DDA4386F96A3}" type="slidenum">
              <a:rPr lang="tr-TR" smtClean="0"/>
              <a:t>‹#›</a:t>
            </a:fld>
            <a:endParaRPr lang="tr-TR"/>
          </a:p>
        </p:txBody>
      </p:sp>
    </p:spTree>
    <p:extLst>
      <p:ext uri="{BB962C8B-B14F-4D97-AF65-F5344CB8AC3E}">
        <p14:creationId xmlns:p14="http://schemas.microsoft.com/office/powerpoint/2010/main" val="39920843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DD372D5-A5CC-3B74-1C2E-3E9023293CB8}"/>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D88223FC-E724-FA23-99EF-2090D9B883D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C0A8A66-4711-03B6-0E81-20C7D06C2D71}"/>
              </a:ext>
            </a:extLst>
          </p:cNvPr>
          <p:cNvSpPr>
            <a:spLocks noGrp="1"/>
          </p:cNvSpPr>
          <p:nvPr>
            <p:ph type="dt" sz="half" idx="10"/>
          </p:nvPr>
        </p:nvSpPr>
        <p:spPr/>
        <p:txBody>
          <a:bodyPr/>
          <a:lstStyle/>
          <a:p>
            <a:fld id="{683A43A2-598E-4452-96F5-FB75D0A4ADA7}" type="datetimeFigureOut">
              <a:rPr lang="tr-TR" smtClean="0"/>
              <a:t>28.08.2023</a:t>
            </a:fld>
            <a:endParaRPr lang="tr-TR"/>
          </a:p>
        </p:txBody>
      </p:sp>
      <p:sp>
        <p:nvSpPr>
          <p:cNvPr id="5" name="Alt Bilgi Yer Tutucusu 4">
            <a:extLst>
              <a:ext uri="{FF2B5EF4-FFF2-40B4-BE49-F238E27FC236}">
                <a16:creationId xmlns:a16="http://schemas.microsoft.com/office/drawing/2014/main" id="{C5CE7059-D56D-9B35-B3BA-61F71A04201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B9B9A8F-3F1E-4726-8A43-857ED5F7747B}"/>
              </a:ext>
            </a:extLst>
          </p:cNvPr>
          <p:cNvSpPr>
            <a:spLocks noGrp="1"/>
          </p:cNvSpPr>
          <p:nvPr>
            <p:ph type="sldNum" sz="quarter" idx="12"/>
          </p:nvPr>
        </p:nvSpPr>
        <p:spPr/>
        <p:txBody>
          <a:bodyPr/>
          <a:lstStyle/>
          <a:p>
            <a:fld id="{7391D60B-FA02-4F68-8361-DDA4386F96A3}" type="slidenum">
              <a:rPr lang="tr-TR" smtClean="0"/>
              <a:t>‹#›</a:t>
            </a:fld>
            <a:endParaRPr lang="tr-TR"/>
          </a:p>
        </p:txBody>
      </p:sp>
    </p:spTree>
    <p:extLst>
      <p:ext uri="{BB962C8B-B14F-4D97-AF65-F5344CB8AC3E}">
        <p14:creationId xmlns:p14="http://schemas.microsoft.com/office/powerpoint/2010/main" val="2843165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AF23D5-D2B4-D326-26EB-64F2DCADBFE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9C231AC8-CD1D-BCFA-A900-F781A026399B}"/>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1227380-9598-E854-F9B8-1888C9FB9C67}"/>
              </a:ext>
            </a:extLst>
          </p:cNvPr>
          <p:cNvSpPr>
            <a:spLocks noGrp="1"/>
          </p:cNvSpPr>
          <p:nvPr>
            <p:ph type="dt" sz="half" idx="10"/>
          </p:nvPr>
        </p:nvSpPr>
        <p:spPr/>
        <p:txBody>
          <a:bodyPr/>
          <a:lstStyle/>
          <a:p>
            <a:fld id="{683A43A2-598E-4452-96F5-FB75D0A4ADA7}" type="datetimeFigureOut">
              <a:rPr lang="tr-TR" smtClean="0"/>
              <a:t>28.08.2023</a:t>
            </a:fld>
            <a:endParaRPr lang="tr-TR"/>
          </a:p>
        </p:txBody>
      </p:sp>
      <p:sp>
        <p:nvSpPr>
          <p:cNvPr id="5" name="Alt Bilgi Yer Tutucusu 4">
            <a:extLst>
              <a:ext uri="{FF2B5EF4-FFF2-40B4-BE49-F238E27FC236}">
                <a16:creationId xmlns:a16="http://schemas.microsoft.com/office/drawing/2014/main" id="{79E6B35A-394E-4C1A-EDA3-E4D521EB0D0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5044330-B85D-E753-450E-2127B080F35F}"/>
              </a:ext>
            </a:extLst>
          </p:cNvPr>
          <p:cNvSpPr>
            <a:spLocks noGrp="1"/>
          </p:cNvSpPr>
          <p:nvPr>
            <p:ph type="sldNum" sz="quarter" idx="12"/>
          </p:nvPr>
        </p:nvSpPr>
        <p:spPr/>
        <p:txBody>
          <a:bodyPr/>
          <a:lstStyle/>
          <a:p>
            <a:fld id="{7391D60B-FA02-4F68-8361-DDA4386F96A3}" type="slidenum">
              <a:rPr lang="tr-TR" smtClean="0"/>
              <a:t>‹#›</a:t>
            </a:fld>
            <a:endParaRPr lang="tr-TR"/>
          </a:p>
        </p:txBody>
      </p:sp>
    </p:spTree>
    <p:extLst>
      <p:ext uri="{BB962C8B-B14F-4D97-AF65-F5344CB8AC3E}">
        <p14:creationId xmlns:p14="http://schemas.microsoft.com/office/powerpoint/2010/main" val="28815316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316CC24-E614-D476-3AE5-BC08354D5135}"/>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1C23B6B8-E6D1-7211-E82F-93CD53031E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6BC5EF19-D9BD-3EFB-4B76-A08F562957B9}"/>
              </a:ext>
            </a:extLst>
          </p:cNvPr>
          <p:cNvSpPr>
            <a:spLocks noGrp="1"/>
          </p:cNvSpPr>
          <p:nvPr>
            <p:ph type="dt" sz="half" idx="10"/>
          </p:nvPr>
        </p:nvSpPr>
        <p:spPr/>
        <p:txBody>
          <a:bodyPr/>
          <a:lstStyle/>
          <a:p>
            <a:fld id="{683A43A2-598E-4452-96F5-FB75D0A4ADA7}" type="datetimeFigureOut">
              <a:rPr lang="tr-TR" smtClean="0"/>
              <a:t>28.08.2023</a:t>
            </a:fld>
            <a:endParaRPr lang="tr-TR"/>
          </a:p>
        </p:txBody>
      </p:sp>
      <p:sp>
        <p:nvSpPr>
          <p:cNvPr id="5" name="Alt Bilgi Yer Tutucusu 4">
            <a:extLst>
              <a:ext uri="{FF2B5EF4-FFF2-40B4-BE49-F238E27FC236}">
                <a16:creationId xmlns:a16="http://schemas.microsoft.com/office/drawing/2014/main" id="{41A80475-5673-7787-2ABF-2381BEE5435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4F489EE-57F0-E957-5AAD-6684D95242AE}"/>
              </a:ext>
            </a:extLst>
          </p:cNvPr>
          <p:cNvSpPr>
            <a:spLocks noGrp="1"/>
          </p:cNvSpPr>
          <p:nvPr>
            <p:ph type="sldNum" sz="quarter" idx="12"/>
          </p:nvPr>
        </p:nvSpPr>
        <p:spPr/>
        <p:txBody>
          <a:bodyPr/>
          <a:lstStyle/>
          <a:p>
            <a:fld id="{7391D60B-FA02-4F68-8361-DDA4386F96A3}" type="slidenum">
              <a:rPr lang="tr-TR" smtClean="0"/>
              <a:t>‹#›</a:t>
            </a:fld>
            <a:endParaRPr lang="tr-TR"/>
          </a:p>
        </p:txBody>
      </p:sp>
    </p:spTree>
    <p:extLst>
      <p:ext uri="{BB962C8B-B14F-4D97-AF65-F5344CB8AC3E}">
        <p14:creationId xmlns:p14="http://schemas.microsoft.com/office/powerpoint/2010/main" val="39153448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C719CC-0A1D-DA12-94B9-176BAEF1643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20795F8-617E-1F13-C6F1-A3ED5A1F0149}"/>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B4F4C6CE-7EE4-9331-0DA7-B518E9E15107}"/>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61A18411-27D0-69FE-DDBC-E521E49622E6}"/>
              </a:ext>
            </a:extLst>
          </p:cNvPr>
          <p:cNvSpPr>
            <a:spLocks noGrp="1"/>
          </p:cNvSpPr>
          <p:nvPr>
            <p:ph type="dt" sz="half" idx="10"/>
          </p:nvPr>
        </p:nvSpPr>
        <p:spPr/>
        <p:txBody>
          <a:bodyPr/>
          <a:lstStyle/>
          <a:p>
            <a:fld id="{683A43A2-598E-4452-96F5-FB75D0A4ADA7}" type="datetimeFigureOut">
              <a:rPr lang="tr-TR" smtClean="0"/>
              <a:t>28.08.2023</a:t>
            </a:fld>
            <a:endParaRPr lang="tr-TR"/>
          </a:p>
        </p:txBody>
      </p:sp>
      <p:sp>
        <p:nvSpPr>
          <p:cNvPr id="6" name="Alt Bilgi Yer Tutucusu 5">
            <a:extLst>
              <a:ext uri="{FF2B5EF4-FFF2-40B4-BE49-F238E27FC236}">
                <a16:creationId xmlns:a16="http://schemas.microsoft.com/office/drawing/2014/main" id="{EA5592CF-A8CA-184F-DF4A-717B691A324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0DD4137-F395-4BA3-DED9-ABAE4AEBA0AC}"/>
              </a:ext>
            </a:extLst>
          </p:cNvPr>
          <p:cNvSpPr>
            <a:spLocks noGrp="1"/>
          </p:cNvSpPr>
          <p:nvPr>
            <p:ph type="sldNum" sz="quarter" idx="12"/>
          </p:nvPr>
        </p:nvSpPr>
        <p:spPr/>
        <p:txBody>
          <a:bodyPr/>
          <a:lstStyle/>
          <a:p>
            <a:fld id="{7391D60B-FA02-4F68-8361-DDA4386F96A3}" type="slidenum">
              <a:rPr lang="tr-TR" smtClean="0"/>
              <a:t>‹#›</a:t>
            </a:fld>
            <a:endParaRPr lang="tr-TR"/>
          </a:p>
        </p:txBody>
      </p:sp>
    </p:spTree>
    <p:extLst>
      <p:ext uri="{BB962C8B-B14F-4D97-AF65-F5344CB8AC3E}">
        <p14:creationId xmlns:p14="http://schemas.microsoft.com/office/powerpoint/2010/main" val="16026020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D37511-3225-59D3-6F65-B321AB640C04}"/>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95315DB1-35B3-4B6F-6010-D0C65052B6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9BD56062-4554-473E-E0BA-B9D2006F759C}"/>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73650CE6-C426-A3F3-6728-4C4E15A135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94A8A2DF-65B5-284E-E4DC-0348C1D343CB}"/>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B855E34F-F884-9C5E-A6D7-4ECAEA274A50}"/>
              </a:ext>
            </a:extLst>
          </p:cNvPr>
          <p:cNvSpPr>
            <a:spLocks noGrp="1"/>
          </p:cNvSpPr>
          <p:nvPr>
            <p:ph type="dt" sz="half" idx="10"/>
          </p:nvPr>
        </p:nvSpPr>
        <p:spPr/>
        <p:txBody>
          <a:bodyPr/>
          <a:lstStyle/>
          <a:p>
            <a:fld id="{683A43A2-598E-4452-96F5-FB75D0A4ADA7}" type="datetimeFigureOut">
              <a:rPr lang="tr-TR" smtClean="0"/>
              <a:t>28.08.2023</a:t>
            </a:fld>
            <a:endParaRPr lang="tr-TR"/>
          </a:p>
        </p:txBody>
      </p:sp>
      <p:sp>
        <p:nvSpPr>
          <p:cNvPr id="8" name="Alt Bilgi Yer Tutucusu 7">
            <a:extLst>
              <a:ext uri="{FF2B5EF4-FFF2-40B4-BE49-F238E27FC236}">
                <a16:creationId xmlns:a16="http://schemas.microsoft.com/office/drawing/2014/main" id="{BB128110-BB29-D09C-D55D-6A604F6C5DBA}"/>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F7C3EB63-A045-8DE4-17D5-23684E08FB18}"/>
              </a:ext>
            </a:extLst>
          </p:cNvPr>
          <p:cNvSpPr>
            <a:spLocks noGrp="1"/>
          </p:cNvSpPr>
          <p:nvPr>
            <p:ph type="sldNum" sz="quarter" idx="12"/>
          </p:nvPr>
        </p:nvSpPr>
        <p:spPr/>
        <p:txBody>
          <a:bodyPr/>
          <a:lstStyle/>
          <a:p>
            <a:fld id="{7391D60B-FA02-4F68-8361-DDA4386F96A3}" type="slidenum">
              <a:rPr lang="tr-TR" smtClean="0"/>
              <a:t>‹#›</a:t>
            </a:fld>
            <a:endParaRPr lang="tr-TR"/>
          </a:p>
        </p:txBody>
      </p:sp>
    </p:spTree>
    <p:extLst>
      <p:ext uri="{BB962C8B-B14F-4D97-AF65-F5344CB8AC3E}">
        <p14:creationId xmlns:p14="http://schemas.microsoft.com/office/powerpoint/2010/main" val="11760653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B10CDC-0A88-964C-7611-FD5C54CF5501}"/>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698FE946-8050-7516-52BB-152BEAAA6020}"/>
              </a:ext>
            </a:extLst>
          </p:cNvPr>
          <p:cNvSpPr>
            <a:spLocks noGrp="1"/>
          </p:cNvSpPr>
          <p:nvPr>
            <p:ph type="dt" sz="half" idx="10"/>
          </p:nvPr>
        </p:nvSpPr>
        <p:spPr/>
        <p:txBody>
          <a:bodyPr/>
          <a:lstStyle/>
          <a:p>
            <a:fld id="{683A43A2-598E-4452-96F5-FB75D0A4ADA7}" type="datetimeFigureOut">
              <a:rPr lang="tr-TR" smtClean="0"/>
              <a:t>28.08.2023</a:t>
            </a:fld>
            <a:endParaRPr lang="tr-TR"/>
          </a:p>
        </p:txBody>
      </p:sp>
      <p:sp>
        <p:nvSpPr>
          <p:cNvPr id="4" name="Alt Bilgi Yer Tutucusu 3">
            <a:extLst>
              <a:ext uri="{FF2B5EF4-FFF2-40B4-BE49-F238E27FC236}">
                <a16:creationId xmlns:a16="http://schemas.microsoft.com/office/drawing/2014/main" id="{475B9182-D847-FAFE-403E-F7D05707FECD}"/>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AEC13EF6-43E6-CA41-12CF-2D17DEB4F385}"/>
              </a:ext>
            </a:extLst>
          </p:cNvPr>
          <p:cNvSpPr>
            <a:spLocks noGrp="1"/>
          </p:cNvSpPr>
          <p:nvPr>
            <p:ph type="sldNum" sz="quarter" idx="12"/>
          </p:nvPr>
        </p:nvSpPr>
        <p:spPr/>
        <p:txBody>
          <a:bodyPr/>
          <a:lstStyle/>
          <a:p>
            <a:fld id="{7391D60B-FA02-4F68-8361-DDA4386F96A3}" type="slidenum">
              <a:rPr lang="tr-TR" smtClean="0"/>
              <a:t>‹#›</a:t>
            </a:fld>
            <a:endParaRPr lang="tr-TR"/>
          </a:p>
        </p:txBody>
      </p:sp>
    </p:spTree>
    <p:extLst>
      <p:ext uri="{BB962C8B-B14F-4D97-AF65-F5344CB8AC3E}">
        <p14:creationId xmlns:p14="http://schemas.microsoft.com/office/powerpoint/2010/main" val="7624413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26ED1089-021F-7FA4-E6FE-4A5D621442C9}"/>
              </a:ext>
            </a:extLst>
          </p:cNvPr>
          <p:cNvSpPr>
            <a:spLocks noGrp="1"/>
          </p:cNvSpPr>
          <p:nvPr>
            <p:ph type="dt" sz="half" idx="10"/>
          </p:nvPr>
        </p:nvSpPr>
        <p:spPr/>
        <p:txBody>
          <a:bodyPr/>
          <a:lstStyle/>
          <a:p>
            <a:fld id="{683A43A2-598E-4452-96F5-FB75D0A4ADA7}" type="datetimeFigureOut">
              <a:rPr lang="tr-TR" smtClean="0"/>
              <a:t>28.08.2023</a:t>
            </a:fld>
            <a:endParaRPr lang="tr-TR"/>
          </a:p>
        </p:txBody>
      </p:sp>
      <p:sp>
        <p:nvSpPr>
          <p:cNvPr id="3" name="Alt Bilgi Yer Tutucusu 2">
            <a:extLst>
              <a:ext uri="{FF2B5EF4-FFF2-40B4-BE49-F238E27FC236}">
                <a16:creationId xmlns:a16="http://schemas.microsoft.com/office/drawing/2014/main" id="{FE962067-0330-56F5-BDE5-31CAA2E75893}"/>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A4A82425-4094-E35C-1755-3B176DA5215D}"/>
              </a:ext>
            </a:extLst>
          </p:cNvPr>
          <p:cNvSpPr>
            <a:spLocks noGrp="1"/>
          </p:cNvSpPr>
          <p:nvPr>
            <p:ph type="sldNum" sz="quarter" idx="12"/>
          </p:nvPr>
        </p:nvSpPr>
        <p:spPr/>
        <p:txBody>
          <a:bodyPr/>
          <a:lstStyle/>
          <a:p>
            <a:fld id="{7391D60B-FA02-4F68-8361-DDA4386F96A3}" type="slidenum">
              <a:rPr lang="tr-TR" smtClean="0"/>
              <a:t>‹#›</a:t>
            </a:fld>
            <a:endParaRPr lang="tr-TR"/>
          </a:p>
        </p:txBody>
      </p:sp>
    </p:spTree>
    <p:extLst>
      <p:ext uri="{BB962C8B-B14F-4D97-AF65-F5344CB8AC3E}">
        <p14:creationId xmlns:p14="http://schemas.microsoft.com/office/powerpoint/2010/main" val="35813438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7AF47D-C750-6F89-911D-A2DD0D67A5E7}"/>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A7C6B538-8C45-C943-EF0D-4EB2A0CC5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6BB1F017-6A2A-7728-046B-0E04A52B6F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9BCFCAC-0A09-9EA1-A0B8-0B758F1230FF}"/>
              </a:ext>
            </a:extLst>
          </p:cNvPr>
          <p:cNvSpPr>
            <a:spLocks noGrp="1"/>
          </p:cNvSpPr>
          <p:nvPr>
            <p:ph type="dt" sz="half" idx="10"/>
          </p:nvPr>
        </p:nvSpPr>
        <p:spPr/>
        <p:txBody>
          <a:bodyPr/>
          <a:lstStyle/>
          <a:p>
            <a:fld id="{683A43A2-598E-4452-96F5-FB75D0A4ADA7}" type="datetimeFigureOut">
              <a:rPr lang="tr-TR" smtClean="0"/>
              <a:t>28.08.2023</a:t>
            </a:fld>
            <a:endParaRPr lang="tr-TR"/>
          </a:p>
        </p:txBody>
      </p:sp>
      <p:sp>
        <p:nvSpPr>
          <p:cNvPr id="6" name="Alt Bilgi Yer Tutucusu 5">
            <a:extLst>
              <a:ext uri="{FF2B5EF4-FFF2-40B4-BE49-F238E27FC236}">
                <a16:creationId xmlns:a16="http://schemas.microsoft.com/office/drawing/2014/main" id="{FED28551-8823-6E1B-A637-F77F86D399A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74FBAB6-2A5B-99D9-A024-93DE6E15C045}"/>
              </a:ext>
            </a:extLst>
          </p:cNvPr>
          <p:cNvSpPr>
            <a:spLocks noGrp="1"/>
          </p:cNvSpPr>
          <p:nvPr>
            <p:ph type="sldNum" sz="quarter" idx="12"/>
          </p:nvPr>
        </p:nvSpPr>
        <p:spPr/>
        <p:txBody>
          <a:bodyPr/>
          <a:lstStyle/>
          <a:p>
            <a:fld id="{7391D60B-FA02-4F68-8361-DDA4386F96A3}" type="slidenum">
              <a:rPr lang="tr-TR" smtClean="0"/>
              <a:t>‹#›</a:t>
            </a:fld>
            <a:endParaRPr lang="tr-TR"/>
          </a:p>
        </p:txBody>
      </p:sp>
    </p:spTree>
    <p:extLst>
      <p:ext uri="{BB962C8B-B14F-4D97-AF65-F5344CB8AC3E}">
        <p14:creationId xmlns:p14="http://schemas.microsoft.com/office/powerpoint/2010/main" val="10701636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4BD29F-7CBA-293C-F87F-632B00770BD5}"/>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E4CC9B7D-15AA-BB7C-0377-AC4FC84618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015472CE-A001-D6F3-1E98-3CA1234A19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5421CB9-B610-F90F-DDB6-B1452F9EC954}"/>
              </a:ext>
            </a:extLst>
          </p:cNvPr>
          <p:cNvSpPr>
            <a:spLocks noGrp="1"/>
          </p:cNvSpPr>
          <p:nvPr>
            <p:ph type="dt" sz="half" idx="10"/>
          </p:nvPr>
        </p:nvSpPr>
        <p:spPr/>
        <p:txBody>
          <a:bodyPr/>
          <a:lstStyle/>
          <a:p>
            <a:fld id="{683A43A2-598E-4452-96F5-FB75D0A4ADA7}" type="datetimeFigureOut">
              <a:rPr lang="tr-TR" smtClean="0"/>
              <a:t>28.08.2023</a:t>
            </a:fld>
            <a:endParaRPr lang="tr-TR"/>
          </a:p>
        </p:txBody>
      </p:sp>
      <p:sp>
        <p:nvSpPr>
          <p:cNvPr id="6" name="Alt Bilgi Yer Tutucusu 5">
            <a:extLst>
              <a:ext uri="{FF2B5EF4-FFF2-40B4-BE49-F238E27FC236}">
                <a16:creationId xmlns:a16="http://schemas.microsoft.com/office/drawing/2014/main" id="{6AC658C0-4D1E-7E0A-1373-D923B7D063AF}"/>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C67CBFD-DFCF-8D0E-D0A3-8379F18D0E34}"/>
              </a:ext>
            </a:extLst>
          </p:cNvPr>
          <p:cNvSpPr>
            <a:spLocks noGrp="1"/>
          </p:cNvSpPr>
          <p:nvPr>
            <p:ph type="sldNum" sz="quarter" idx="12"/>
          </p:nvPr>
        </p:nvSpPr>
        <p:spPr/>
        <p:txBody>
          <a:bodyPr/>
          <a:lstStyle/>
          <a:p>
            <a:fld id="{7391D60B-FA02-4F68-8361-DDA4386F96A3}" type="slidenum">
              <a:rPr lang="tr-TR" smtClean="0"/>
              <a:t>‹#›</a:t>
            </a:fld>
            <a:endParaRPr lang="tr-TR"/>
          </a:p>
        </p:txBody>
      </p:sp>
    </p:spTree>
    <p:extLst>
      <p:ext uri="{BB962C8B-B14F-4D97-AF65-F5344CB8AC3E}">
        <p14:creationId xmlns:p14="http://schemas.microsoft.com/office/powerpoint/2010/main" val="35602697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6D8B64D7-3DF9-D0A6-45F6-97B44A3EC3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7F25C023-7EC0-E324-CF89-E54C83C48A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7A95BF7-01A3-3DEA-54FC-D3F6C2E42F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3A43A2-598E-4452-96F5-FB75D0A4ADA7}" type="datetimeFigureOut">
              <a:rPr lang="tr-TR" smtClean="0"/>
              <a:t>28.08.2023</a:t>
            </a:fld>
            <a:endParaRPr lang="tr-TR"/>
          </a:p>
        </p:txBody>
      </p:sp>
      <p:sp>
        <p:nvSpPr>
          <p:cNvPr id="5" name="Alt Bilgi Yer Tutucusu 4">
            <a:extLst>
              <a:ext uri="{FF2B5EF4-FFF2-40B4-BE49-F238E27FC236}">
                <a16:creationId xmlns:a16="http://schemas.microsoft.com/office/drawing/2014/main" id="{945B26E2-9199-6D08-1E82-CFF42C4095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2C5F2A49-EB99-D662-1F1C-B0AE9CDBC7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1D60B-FA02-4F68-8361-DDA4386F96A3}" type="slidenum">
              <a:rPr lang="tr-TR" smtClean="0"/>
              <a:t>‹#›</a:t>
            </a:fld>
            <a:endParaRPr lang="tr-TR"/>
          </a:p>
        </p:txBody>
      </p:sp>
    </p:spTree>
    <p:extLst>
      <p:ext uri="{BB962C8B-B14F-4D97-AF65-F5344CB8AC3E}">
        <p14:creationId xmlns:p14="http://schemas.microsoft.com/office/powerpoint/2010/main" val="68041820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sv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7.sv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5.sv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sanat içeren bir resim&#10;&#10;Açıklama otomatik olarak oluşturuldu">
            <a:extLst>
              <a:ext uri="{FF2B5EF4-FFF2-40B4-BE49-F238E27FC236}">
                <a16:creationId xmlns:a16="http://schemas.microsoft.com/office/drawing/2014/main" id="{43CD40FD-765B-FEEF-7B63-BC7569E3CD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Metin kutusu 10">
            <a:extLst>
              <a:ext uri="{FF2B5EF4-FFF2-40B4-BE49-F238E27FC236}">
                <a16:creationId xmlns:a16="http://schemas.microsoft.com/office/drawing/2014/main" id="{763A5DF2-571C-7FA1-5AB2-F4339889FC14}"/>
              </a:ext>
            </a:extLst>
          </p:cNvPr>
          <p:cNvSpPr txBox="1"/>
          <p:nvPr/>
        </p:nvSpPr>
        <p:spPr>
          <a:xfrm>
            <a:off x="5673823" y="269337"/>
            <a:ext cx="1181686" cy="400110"/>
          </a:xfrm>
          <a:prstGeom prst="rect">
            <a:avLst/>
          </a:prstGeom>
          <a:noFill/>
        </p:spPr>
        <p:txBody>
          <a:bodyPr wrap="square" rtlCol="0">
            <a:spAutoFit/>
          </a:bodyPr>
          <a:lstStyle/>
          <a:p>
            <a:r>
              <a:rPr lang="tr-TR" sz="2000" b="1" dirty="0">
                <a:latin typeface="Arial" panose="020B0604020202020204" pitchFamily="34" charset="0"/>
                <a:cs typeface="Arial" panose="020B0604020202020204" pitchFamily="34" charset="0"/>
              </a:rPr>
              <a:t>8. SINIF</a:t>
            </a:r>
          </a:p>
        </p:txBody>
      </p:sp>
      <p:sp>
        <p:nvSpPr>
          <p:cNvPr id="12" name="Metin kutusu 11">
            <a:extLst>
              <a:ext uri="{FF2B5EF4-FFF2-40B4-BE49-F238E27FC236}">
                <a16:creationId xmlns:a16="http://schemas.microsoft.com/office/drawing/2014/main" id="{CAF0A506-CC82-E8F6-223E-1F8041C6C47A}"/>
              </a:ext>
            </a:extLst>
          </p:cNvPr>
          <p:cNvSpPr txBox="1"/>
          <p:nvPr/>
        </p:nvSpPr>
        <p:spPr>
          <a:xfrm>
            <a:off x="5962650" y="857786"/>
            <a:ext cx="4679853" cy="1323439"/>
          </a:xfrm>
          <a:prstGeom prst="rect">
            <a:avLst/>
          </a:prstGeom>
          <a:noFill/>
        </p:spPr>
        <p:txBody>
          <a:bodyPr wrap="square" rtlCol="0">
            <a:spAutoFit/>
          </a:bodyPr>
          <a:lstStyle/>
          <a:p>
            <a:pPr algn="ctr"/>
            <a:r>
              <a:rPr lang="tr-TR" sz="4000" b="1" dirty="0">
                <a:solidFill>
                  <a:schemeClr val="bg1"/>
                </a:solidFill>
                <a:latin typeface="Arial" panose="020B0604020202020204" pitchFamily="34" charset="0"/>
                <a:cs typeface="Arial" panose="020B0604020202020204" pitchFamily="34" charset="0"/>
              </a:rPr>
              <a:t>DİN KÜLTÜRÜ VE </a:t>
            </a:r>
          </a:p>
          <a:p>
            <a:pPr algn="ctr"/>
            <a:r>
              <a:rPr lang="tr-TR" sz="4000" b="1" dirty="0">
                <a:solidFill>
                  <a:schemeClr val="bg1"/>
                </a:solidFill>
                <a:latin typeface="Arial" panose="020B0604020202020204" pitchFamily="34" charset="0"/>
                <a:cs typeface="Arial" panose="020B0604020202020204" pitchFamily="34" charset="0"/>
              </a:rPr>
              <a:t>AHLAK BİLGİSİ</a:t>
            </a:r>
          </a:p>
        </p:txBody>
      </p:sp>
      <p:sp>
        <p:nvSpPr>
          <p:cNvPr id="13" name="Metin kutusu 12">
            <a:extLst>
              <a:ext uri="{FF2B5EF4-FFF2-40B4-BE49-F238E27FC236}">
                <a16:creationId xmlns:a16="http://schemas.microsoft.com/office/drawing/2014/main" id="{1C093CDD-17AA-4190-6070-55A83BAFA53D}"/>
              </a:ext>
            </a:extLst>
          </p:cNvPr>
          <p:cNvSpPr txBox="1"/>
          <p:nvPr/>
        </p:nvSpPr>
        <p:spPr>
          <a:xfrm>
            <a:off x="6619875" y="2355496"/>
            <a:ext cx="3365402" cy="400110"/>
          </a:xfrm>
          <a:prstGeom prst="rect">
            <a:avLst/>
          </a:prstGeom>
          <a:noFill/>
        </p:spPr>
        <p:txBody>
          <a:bodyPr wrap="square" rtlCol="0">
            <a:spAutoFit/>
          </a:bodyPr>
          <a:lstStyle/>
          <a:p>
            <a:r>
              <a:rPr lang="tr-TR" sz="2000" b="1" dirty="0">
                <a:latin typeface="Arial" panose="020B0604020202020204" pitchFamily="34" charset="0"/>
                <a:cs typeface="Arial" panose="020B0604020202020204" pitchFamily="34" charset="0"/>
              </a:rPr>
              <a:t>1. ÜNİTE: KADER İNANCI</a:t>
            </a:r>
          </a:p>
        </p:txBody>
      </p:sp>
      <p:sp>
        <p:nvSpPr>
          <p:cNvPr id="14" name="Metin kutusu 13">
            <a:extLst>
              <a:ext uri="{FF2B5EF4-FFF2-40B4-BE49-F238E27FC236}">
                <a16:creationId xmlns:a16="http://schemas.microsoft.com/office/drawing/2014/main" id="{3441DD93-28A6-2BD5-5C40-B9EE2DB37680}"/>
              </a:ext>
            </a:extLst>
          </p:cNvPr>
          <p:cNvSpPr txBox="1"/>
          <p:nvPr/>
        </p:nvSpPr>
        <p:spPr>
          <a:xfrm>
            <a:off x="6319325" y="3267570"/>
            <a:ext cx="828675" cy="646331"/>
          </a:xfrm>
          <a:prstGeom prst="rect">
            <a:avLst/>
          </a:prstGeom>
          <a:noFill/>
        </p:spPr>
        <p:txBody>
          <a:bodyPr wrap="square" rtlCol="0">
            <a:spAutoFit/>
          </a:bodyPr>
          <a:lstStyle/>
          <a:p>
            <a:pPr algn="ctr"/>
            <a:r>
              <a:rPr lang="tr-TR" b="1" dirty="0">
                <a:latin typeface="Arial" panose="020B0604020202020204" pitchFamily="34" charset="0"/>
                <a:cs typeface="Arial" panose="020B0604020202020204" pitchFamily="34" charset="0"/>
              </a:rPr>
              <a:t>3. </a:t>
            </a:r>
          </a:p>
          <a:p>
            <a:pPr algn="ctr"/>
            <a:r>
              <a:rPr lang="tr-TR" b="1" dirty="0">
                <a:latin typeface="Arial" panose="020B0604020202020204" pitchFamily="34" charset="0"/>
                <a:cs typeface="Arial" panose="020B0604020202020204" pitchFamily="34" charset="0"/>
              </a:rPr>
              <a:t>Konu</a:t>
            </a:r>
          </a:p>
        </p:txBody>
      </p:sp>
      <p:sp>
        <p:nvSpPr>
          <p:cNvPr id="15" name="Metin kutusu 14">
            <a:extLst>
              <a:ext uri="{FF2B5EF4-FFF2-40B4-BE49-F238E27FC236}">
                <a16:creationId xmlns:a16="http://schemas.microsoft.com/office/drawing/2014/main" id="{8AB43ECA-8338-3CD7-F946-E1637954D445}"/>
              </a:ext>
            </a:extLst>
          </p:cNvPr>
          <p:cNvSpPr txBox="1"/>
          <p:nvPr/>
        </p:nvSpPr>
        <p:spPr>
          <a:xfrm>
            <a:off x="7490689" y="3253539"/>
            <a:ext cx="2393999" cy="646331"/>
          </a:xfrm>
          <a:prstGeom prst="rect">
            <a:avLst/>
          </a:prstGeom>
          <a:noFill/>
        </p:spPr>
        <p:txBody>
          <a:bodyPr wrap="square" rtlCol="0">
            <a:spAutoFit/>
          </a:bodyPr>
          <a:lstStyle/>
          <a:p>
            <a:pPr algn="ctr"/>
            <a:r>
              <a:rPr lang="tr-TR" b="1" dirty="0">
                <a:latin typeface="Arial" panose="020B0604020202020204" pitchFamily="34" charset="0"/>
                <a:cs typeface="Arial" panose="020B0604020202020204" pitchFamily="34" charset="0"/>
              </a:rPr>
              <a:t>Kaderle İlgili Kavramlar</a:t>
            </a:r>
          </a:p>
        </p:txBody>
      </p:sp>
      <p:sp>
        <p:nvSpPr>
          <p:cNvPr id="16" name="Metin kutusu 15">
            <a:extLst>
              <a:ext uri="{FF2B5EF4-FFF2-40B4-BE49-F238E27FC236}">
                <a16:creationId xmlns:a16="http://schemas.microsoft.com/office/drawing/2014/main" id="{8B79E612-FA7D-6BCD-DEF0-393E6B046173}"/>
              </a:ext>
            </a:extLst>
          </p:cNvPr>
          <p:cNvSpPr txBox="1"/>
          <p:nvPr/>
        </p:nvSpPr>
        <p:spPr>
          <a:xfrm>
            <a:off x="8579022" y="5004706"/>
            <a:ext cx="3683318" cy="553998"/>
          </a:xfrm>
          <a:prstGeom prst="rect">
            <a:avLst/>
          </a:prstGeom>
          <a:noFill/>
        </p:spPr>
        <p:txBody>
          <a:bodyPr wrap="square" rtlCol="0">
            <a:spAutoFit/>
          </a:bodyPr>
          <a:lstStyle/>
          <a:p>
            <a:pPr algn="ctr"/>
            <a:r>
              <a:rPr lang="tr-TR" sz="2900" b="1" dirty="0">
                <a:latin typeface="Arial" panose="020B0604020202020204" pitchFamily="34" charset="0"/>
                <a:cs typeface="Arial" panose="020B0604020202020204" pitchFamily="34" charset="0"/>
              </a:rPr>
              <a:t>mikailokumus</a:t>
            </a:r>
            <a:r>
              <a:rPr lang="tr-TR" sz="2900" b="1" dirty="0">
                <a:solidFill>
                  <a:schemeClr val="bg1"/>
                </a:solidFill>
                <a:latin typeface="Arial" panose="020B0604020202020204" pitchFamily="34" charset="0"/>
                <a:cs typeface="Arial" panose="020B0604020202020204" pitchFamily="34" charset="0"/>
              </a:rPr>
              <a:t>.com</a:t>
            </a:r>
          </a:p>
        </p:txBody>
      </p:sp>
      <p:sp>
        <p:nvSpPr>
          <p:cNvPr id="17" name="Metin kutusu 16">
            <a:extLst>
              <a:ext uri="{FF2B5EF4-FFF2-40B4-BE49-F238E27FC236}">
                <a16:creationId xmlns:a16="http://schemas.microsoft.com/office/drawing/2014/main" id="{14B7DC7B-D6E5-5277-3425-2FCC5165768B}"/>
              </a:ext>
            </a:extLst>
          </p:cNvPr>
          <p:cNvSpPr txBox="1"/>
          <p:nvPr/>
        </p:nvSpPr>
        <p:spPr>
          <a:xfrm>
            <a:off x="8550886" y="5570647"/>
            <a:ext cx="3683318" cy="830997"/>
          </a:xfrm>
          <a:prstGeom prst="rect">
            <a:avLst/>
          </a:prstGeom>
          <a:noFill/>
        </p:spPr>
        <p:txBody>
          <a:bodyPr wrap="square" rtlCol="0">
            <a:spAutoFit/>
          </a:bodyPr>
          <a:lstStyle/>
          <a:p>
            <a:pPr algn="ctr"/>
            <a:r>
              <a:rPr lang="tr-TR" sz="2300" dirty="0">
                <a:latin typeface="Arial" panose="020B0604020202020204" pitchFamily="34" charset="0"/>
                <a:cs typeface="Arial" panose="020B0604020202020204" pitchFamily="34" charset="0"/>
              </a:rPr>
              <a:t>Din Kültürü </a:t>
            </a:r>
          </a:p>
          <a:p>
            <a:pPr algn="ctr"/>
            <a:r>
              <a:rPr lang="tr-TR" sz="2300" dirty="0">
                <a:latin typeface="Arial" panose="020B0604020202020204" pitchFamily="34" charset="0"/>
                <a:cs typeface="Arial" panose="020B0604020202020204" pitchFamily="34" charset="0"/>
              </a:rPr>
              <a:t>Doküman Dünyası</a:t>
            </a:r>
          </a:p>
        </p:txBody>
      </p:sp>
    </p:spTree>
    <p:extLst>
      <p:ext uri="{BB962C8B-B14F-4D97-AF65-F5344CB8AC3E}">
        <p14:creationId xmlns:p14="http://schemas.microsoft.com/office/powerpoint/2010/main" val="17709385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çizgi film, grafik içeren bir resim&#10;&#10;Açıklama otomatik olarak oluşturuldu">
            <a:extLst>
              <a:ext uri="{FF2B5EF4-FFF2-40B4-BE49-F238E27FC236}">
                <a16:creationId xmlns:a16="http://schemas.microsoft.com/office/drawing/2014/main" id="{7E75136D-8091-6F68-FD81-7BA329528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up 1">
            <a:extLst>
              <a:ext uri="{FF2B5EF4-FFF2-40B4-BE49-F238E27FC236}">
                <a16:creationId xmlns:a16="http://schemas.microsoft.com/office/drawing/2014/main" id="{5A0B8AA7-7A49-545D-EDD8-3E79AC308C2C}"/>
              </a:ext>
            </a:extLst>
          </p:cNvPr>
          <p:cNvGrpSpPr/>
          <p:nvPr/>
        </p:nvGrpSpPr>
        <p:grpSpPr>
          <a:xfrm>
            <a:off x="5279218" y="604410"/>
            <a:ext cx="1633564" cy="1127159"/>
            <a:chOff x="5279218" y="604410"/>
            <a:chExt cx="1633564" cy="1127159"/>
          </a:xfrm>
        </p:grpSpPr>
        <p:sp>
          <p:nvSpPr>
            <p:cNvPr id="3" name="Freeform 5">
              <a:extLst>
                <a:ext uri="{FF2B5EF4-FFF2-40B4-BE49-F238E27FC236}">
                  <a16:creationId xmlns:a16="http://schemas.microsoft.com/office/drawing/2014/main" id="{FB5AA4C0-E63E-A63D-2F8B-58EF1C5F1282}"/>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Metin kutusu 3">
              <a:extLst>
                <a:ext uri="{FF2B5EF4-FFF2-40B4-BE49-F238E27FC236}">
                  <a16:creationId xmlns:a16="http://schemas.microsoft.com/office/drawing/2014/main" id="{D3944F9E-E236-DD0B-781A-5C241E680564}"/>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Hadisin</a:t>
              </a:r>
            </a:p>
          </p:txBody>
        </p:sp>
        <p:sp>
          <p:nvSpPr>
            <p:cNvPr id="8" name="Metin kutusu 7">
              <a:extLst>
                <a:ext uri="{FF2B5EF4-FFF2-40B4-BE49-F238E27FC236}">
                  <a16:creationId xmlns:a16="http://schemas.microsoft.com/office/drawing/2014/main" id="{4BFF1847-978A-22CF-9DAF-25C67FF1ADC8}"/>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E0F4C6CD-3565-587C-33FC-FBCC957C5886}"/>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11" name="Metin kutusu 10">
            <a:extLst>
              <a:ext uri="{FF2B5EF4-FFF2-40B4-BE49-F238E27FC236}">
                <a16:creationId xmlns:a16="http://schemas.microsoft.com/office/drawing/2014/main" id="{2A9E42DD-D5D3-6301-1C01-C9A73F9E573A}"/>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6" name="Metin kutusu 5">
            <a:extLst>
              <a:ext uri="{FF2B5EF4-FFF2-40B4-BE49-F238E27FC236}">
                <a16:creationId xmlns:a16="http://schemas.microsoft.com/office/drawing/2014/main" id="{00E7DCF8-7013-714B-2D63-D79F7EAA42B1}"/>
              </a:ext>
            </a:extLst>
          </p:cNvPr>
          <p:cNvSpPr txBox="1"/>
          <p:nvPr/>
        </p:nvSpPr>
        <p:spPr>
          <a:xfrm>
            <a:off x="773405" y="1919653"/>
            <a:ext cx="9496009" cy="1200329"/>
          </a:xfrm>
          <a:prstGeom prst="rect">
            <a:avLst/>
          </a:prstGeom>
          <a:noFill/>
        </p:spPr>
        <p:txBody>
          <a:bodyPr wrap="square" rtlCol="0">
            <a:spAutoFit/>
          </a:bodyPr>
          <a:lstStyle/>
          <a:p>
            <a:pPr>
              <a:spcAft>
                <a:spcPts val="600"/>
              </a:spcAft>
            </a:pPr>
            <a:r>
              <a:rPr lang="tr-TR" sz="3600" dirty="0">
                <a:solidFill>
                  <a:srgbClr val="000000"/>
                </a:solidFill>
                <a:latin typeface="Arial" panose="020B0604020202020204" pitchFamily="34" charset="0"/>
                <a:cs typeface="Arial" panose="020B0604020202020204" pitchFamily="34" charset="0"/>
              </a:rPr>
              <a:t>• Peygamberimiz (s.a.v.) ecel ve ömür kavramlarına dikkat çekmiştir.</a:t>
            </a:r>
          </a:p>
        </p:txBody>
      </p:sp>
      <p:sp>
        <p:nvSpPr>
          <p:cNvPr id="7" name="Metin kutusu 6">
            <a:extLst>
              <a:ext uri="{FF2B5EF4-FFF2-40B4-BE49-F238E27FC236}">
                <a16:creationId xmlns:a16="http://schemas.microsoft.com/office/drawing/2014/main" id="{BF169FC7-3008-9605-4CE4-564481044260}"/>
              </a:ext>
            </a:extLst>
          </p:cNvPr>
          <p:cNvSpPr txBox="1"/>
          <p:nvPr/>
        </p:nvSpPr>
        <p:spPr>
          <a:xfrm>
            <a:off x="773403" y="3308066"/>
            <a:ext cx="9847705" cy="1200329"/>
          </a:xfrm>
          <a:prstGeom prst="rect">
            <a:avLst/>
          </a:prstGeom>
          <a:noFill/>
        </p:spPr>
        <p:txBody>
          <a:bodyPr wrap="square" rtlCol="0">
            <a:spAutoFit/>
          </a:bodyPr>
          <a:lstStyle/>
          <a:p>
            <a:pPr>
              <a:spcAft>
                <a:spcPts val="600"/>
              </a:spcAft>
            </a:pPr>
            <a:r>
              <a:rPr lang="tr-TR" sz="3600" dirty="0">
                <a:solidFill>
                  <a:srgbClr val="000000"/>
                </a:solidFill>
                <a:latin typeface="Arial" panose="020B0604020202020204" pitchFamily="34" charset="0"/>
                <a:cs typeface="Arial" panose="020B0604020202020204" pitchFamily="34" charset="0"/>
              </a:rPr>
              <a:t>• Dünyadaki ömrü iyi değerlendirmek ve ecel için hazırlık yapmak şarttır.</a:t>
            </a:r>
          </a:p>
        </p:txBody>
      </p:sp>
      <p:sp>
        <p:nvSpPr>
          <p:cNvPr id="16" name="Metin kutusu 15">
            <a:extLst>
              <a:ext uri="{FF2B5EF4-FFF2-40B4-BE49-F238E27FC236}">
                <a16:creationId xmlns:a16="http://schemas.microsoft.com/office/drawing/2014/main" id="{6C404497-5C27-D8F5-9C3F-E89823A82E9A}"/>
              </a:ext>
            </a:extLst>
          </p:cNvPr>
          <p:cNvSpPr txBox="1"/>
          <p:nvPr/>
        </p:nvSpPr>
        <p:spPr>
          <a:xfrm>
            <a:off x="773403" y="4692654"/>
            <a:ext cx="9496009" cy="646331"/>
          </a:xfrm>
          <a:prstGeom prst="rect">
            <a:avLst/>
          </a:prstGeom>
          <a:noFill/>
        </p:spPr>
        <p:txBody>
          <a:bodyPr wrap="square" rtlCol="0">
            <a:spAutoFit/>
          </a:bodyPr>
          <a:lstStyle/>
          <a:p>
            <a:pPr>
              <a:spcAft>
                <a:spcPts val="600"/>
              </a:spcAft>
            </a:pPr>
            <a:r>
              <a:rPr lang="tr-TR" sz="3600" dirty="0">
                <a:solidFill>
                  <a:srgbClr val="000000"/>
                </a:solidFill>
                <a:latin typeface="Arial" panose="020B0604020202020204" pitchFamily="34" charset="0"/>
                <a:cs typeface="Arial" panose="020B0604020202020204" pitchFamily="34" charset="0"/>
              </a:rPr>
              <a:t>• Dünyadaki hayat gelip geçici bir özelliktedir.</a:t>
            </a:r>
          </a:p>
        </p:txBody>
      </p:sp>
      <p:sp>
        <p:nvSpPr>
          <p:cNvPr id="14" name="Metin kutusu 13">
            <a:extLst>
              <a:ext uri="{FF2B5EF4-FFF2-40B4-BE49-F238E27FC236}">
                <a16:creationId xmlns:a16="http://schemas.microsoft.com/office/drawing/2014/main" id="{FD19A90D-5020-78A8-4CC4-A25B9916CD05}"/>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15" name="Metin kutusu 14">
            <a:extLst>
              <a:ext uri="{FF2B5EF4-FFF2-40B4-BE49-F238E27FC236}">
                <a16:creationId xmlns:a16="http://schemas.microsoft.com/office/drawing/2014/main" id="{5446A267-BFF8-DB75-8652-A0861C401A69}"/>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Tree>
    <p:extLst>
      <p:ext uri="{BB962C8B-B14F-4D97-AF65-F5344CB8AC3E}">
        <p14:creationId xmlns:p14="http://schemas.microsoft.com/office/powerpoint/2010/main" val="31089154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additive="base">
                                        <p:cTn id="19"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çizgi film, grafik içeren bir resim&#10;&#10;Açıklama otomatik olarak oluşturuldu">
            <a:extLst>
              <a:ext uri="{FF2B5EF4-FFF2-40B4-BE49-F238E27FC236}">
                <a16:creationId xmlns:a16="http://schemas.microsoft.com/office/drawing/2014/main" id="{93B0CE60-9085-EA7D-6A58-56CDB8DE8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Metin kutusu 6">
            <a:extLst>
              <a:ext uri="{FF2B5EF4-FFF2-40B4-BE49-F238E27FC236}">
                <a16:creationId xmlns:a16="http://schemas.microsoft.com/office/drawing/2014/main" id="{7C208274-1B06-8052-AE21-A9E5342730B6}"/>
              </a:ext>
            </a:extLst>
          </p:cNvPr>
          <p:cNvSpPr txBox="1"/>
          <p:nvPr/>
        </p:nvSpPr>
        <p:spPr>
          <a:xfrm>
            <a:off x="1162665" y="3062506"/>
            <a:ext cx="9866671" cy="2554545"/>
          </a:xfrm>
          <a:prstGeom prst="rect">
            <a:avLst/>
          </a:prstGeom>
          <a:noFill/>
        </p:spPr>
        <p:txBody>
          <a:bodyPr wrap="square" rtlCol="0">
            <a:spAutoFit/>
          </a:bodyPr>
          <a:lstStyle/>
          <a:p>
            <a:pPr marL="3175" algn="ctr">
              <a:lnSpc>
                <a:spcPct val="80000"/>
              </a:lnSpc>
            </a:pPr>
            <a:r>
              <a:rPr lang="tr-TR" sz="4000" dirty="0">
                <a:latin typeface="Arial" panose="020B0604020202020204" pitchFamily="34" charset="0"/>
                <a:cs typeface="Arial" panose="020B0604020202020204" pitchFamily="34" charset="0"/>
              </a:rPr>
              <a:t>Dünya hayatının sona erip yeni bir hayatın başlamasına "</a:t>
            </a:r>
            <a:r>
              <a:rPr lang="tr-TR" sz="4000" dirty="0">
                <a:solidFill>
                  <a:srgbClr val="FF0000"/>
                </a:solidFill>
                <a:latin typeface="Arial" panose="020B0604020202020204" pitchFamily="34" charset="0"/>
                <a:cs typeface="Arial" panose="020B0604020202020204" pitchFamily="34" charset="0"/>
              </a:rPr>
              <a:t>kıyamet</a:t>
            </a:r>
            <a:r>
              <a:rPr lang="tr-TR" sz="4000" dirty="0">
                <a:latin typeface="Arial" panose="020B0604020202020204" pitchFamily="34" charset="0"/>
                <a:cs typeface="Arial" panose="020B0604020202020204" pitchFamily="34" charset="0"/>
              </a:rPr>
              <a:t>" denir.</a:t>
            </a:r>
          </a:p>
          <a:p>
            <a:pPr marL="3175" algn="ctr">
              <a:lnSpc>
                <a:spcPct val="80000"/>
              </a:lnSpc>
            </a:pPr>
            <a:endParaRPr lang="tr-TR" sz="4000" dirty="0">
              <a:latin typeface="Arial" panose="020B0604020202020204" pitchFamily="34" charset="0"/>
              <a:cs typeface="Arial" panose="020B0604020202020204" pitchFamily="34" charset="0"/>
            </a:endParaRPr>
          </a:p>
          <a:p>
            <a:pPr marL="3175" algn="ctr">
              <a:lnSpc>
                <a:spcPct val="80000"/>
              </a:lnSpc>
            </a:pPr>
            <a:r>
              <a:rPr lang="tr-TR" sz="4000" dirty="0">
                <a:latin typeface="Arial" panose="020B0604020202020204" pitchFamily="34" charset="0"/>
                <a:cs typeface="Arial" panose="020B0604020202020204" pitchFamily="34" charset="0"/>
              </a:rPr>
              <a:t>Kıyametin vaktini belirleyen de bilen de Allah’tır (c.c.). </a:t>
            </a:r>
          </a:p>
        </p:txBody>
      </p:sp>
      <p:sp>
        <p:nvSpPr>
          <p:cNvPr id="2" name="Metin kutusu 1">
            <a:extLst>
              <a:ext uri="{FF2B5EF4-FFF2-40B4-BE49-F238E27FC236}">
                <a16:creationId xmlns:a16="http://schemas.microsoft.com/office/drawing/2014/main" id="{370688F3-4542-18C0-E209-002C4BE1674A}"/>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3" name="Metin kutusu 2">
            <a:extLst>
              <a:ext uri="{FF2B5EF4-FFF2-40B4-BE49-F238E27FC236}">
                <a16:creationId xmlns:a16="http://schemas.microsoft.com/office/drawing/2014/main" id="{9D8B54A7-FA20-03B8-30A5-A448AC4BFCF9}"/>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8" name="Freeform 11">
            <a:extLst>
              <a:ext uri="{FF2B5EF4-FFF2-40B4-BE49-F238E27FC236}">
                <a16:creationId xmlns:a16="http://schemas.microsoft.com/office/drawing/2014/main" id="{6241C744-1088-789E-9494-4C44777C06CB}"/>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Metin kutusu 3">
            <a:extLst>
              <a:ext uri="{FF2B5EF4-FFF2-40B4-BE49-F238E27FC236}">
                <a16:creationId xmlns:a16="http://schemas.microsoft.com/office/drawing/2014/main" id="{C5489B3E-B36A-AF81-7971-8BCB0B5BB6F8}"/>
              </a:ext>
            </a:extLst>
          </p:cNvPr>
          <p:cNvSpPr txBox="1"/>
          <p:nvPr/>
        </p:nvSpPr>
        <p:spPr>
          <a:xfrm>
            <a:off x="4866862" y="1347667"/>
            <a:ext cx="2458276" cy="461665"/>
          </a:xfrm>
          <a:prstGeom prst="rect">
            <a:avLst/>
          </a:prstGeom>
          <a:noFill/>
        </p:spPr>
        <p:txBody>
          <a:bodyPr wrap="square" rtlCol="0">
            <a:spAutoFit/>
          </a:bodyPr>
          <a:lstStyle/>
          <a:p>
            <a:pPr algn="ctr"/>
            <a:r>
              <a:rPr lang="tr-TR" sz="2400" b="1" dirty="0">
                <a:latin typeface="Arial" panose="020B0604020202020204" pitchFamily="34" charset="0"/>
              </a:rPr>
              <a:t>NOT EDELİM</a:t>
            </a:r>
          </a:p>
        </p:txBody>
      </p:sp>
      <p:sp>
        <p:nvSpPr>
          <p:cNvPr id="9" name="Metin kutusu 8">
            <a:extLst>
              <a:ext uri="{FF2B5EF4-FFF2-40B4-BE49-F238E27FC236}">
                <a16:creationId xmlns:a16="http://schemas.microsoft.com/office/drawing/2014/main" id="{35D51920-C6ED-BF31-2648-0C1F5706E9FB}"/>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10" name="Metin kutusu 9">
            <a:extLst>
              <a:ext uri="{FF2B5EF4-FFF2-40B4-BE49-F238E27FC236}">
                <a16:creationId xmlns:a16="http://schemas.microsoft.com/office/drawing/2014/main" id="{7223D389-36A3-586D-5DA5-D57D6EEABC69}"/>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Tree>
    <p:extLst>
      <p:ext uri="{BB962C8B-B14F-4D97-AF65-F5344CB8AC3E}">
        <p14:creationId xmlns:p14="http://schemas.microsoft.com/office/powerpoint/2010/main" val="9818784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çizgi film, grafik içeren bir resim&#10;&#10;Açıklama otomatik olarak oluşturuldu">
            <a:extLst>
              <a:ext uri="{FF2B5EF4-FFF2-40B4-BE49-F238E27FC236}">
                <a16:creationId xmlns:a16="http://schemas.microsoft.com/office/drawing/2014/main" id="{6D04A295-D2EC-17E2-FABE-FE94D3EB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rgbClr val="E4A344"/>
            </a:solidFill>
          </a:ln>
        </p:spPr>
      </p:pic>
      <p:sp>
        <p:nvSpPr>
          <p:cNvPr id="11" name="Metin kutusu 10">
            <a:extLst>
              <a:ext uri="{FF2B5EF4-FFF2-40B4-BE49-F238E27FC236}">
                <a16:creationId xmlns:a16="http://schemas.microsoft.com/office/drawing/2014/main" id="{CCC083F5-B75F-9BD0-DAAA-7127C75810CA}"/>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14" name="Metin kutusu 13">
            <a:extLst>
              <a:ext uri="{FF2B5EF4-FFF2-40B4-BE49-F238E27FC236}">
                <a16:creationId xmlns:a16="http://schemas.microsoft.com/office/drawing/2014/main" id="{F7D343DB-6F3D-FA7A-1DCC-F33EB5E60D44}"/>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6" name="Metin kutusu 15">
            <a:extLst>
              <a:ext uri="{FF2B5EF4-FFF2-40B4-BE49-F238E27FC236}">
                <a16:creationId xmlns:a16="http://schemas.microsoft.com/office/drawing/2014/main" id="{0CB07D51-1231-C2FF-AF52-81AA15576C38}"/>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17" name="Metin kutusu 16">
            <a:extLst>
              <a:ext uri="{FF2B5EF4-FFF2-40B4-BE49-F238E27FC236}">
                <a16:creationId xmlns:a16="http://schemas.microsoft.com/office/drawing/2014/main" id="{CD77815B-19E8-B0C0-46FE-02DEC27F21B7}"/>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
        <p:nvSpPr>
          <p:cNvPr id="6" name="Metin kutusu 5">
            <a:extLst>
              <a:ext uri="{FF2B5EF4-FFF2-40B4-BE49-F238E27FC236}">
                <a16:creationId xmlns:a16="http://schemas.microsoft.com/office/drawing/2014/main" id="{C3A6B053-D21F-D553-80FC-5493ED4ED9DC}"/>
              </a:ext>
            </a:extLst>
          </p:cNvPr>
          <p:cNvSpPr txBox="1"/>
          <p:nvPr/>
        </p:nvSpPr>
        <p:spPr>
          <a:xfrm>
            <a:off x="2626642" y="2042299"/>
            <a:ext cx="8445500" cy="954107"/>
          </a:xfrm>
          <a:prstGeom prst="rect">
            <a:avLst/>
          </a:prstGeom>
          <a:noFill/>
        </p:spPr>
        <p:txBody>
          <a:bodyPr wrap="square" rtlCol="0">
            <a:spAutoFit/>
          </a:bodyPr>
          <a:lstStyle/>
          <a:p>
            <a:r>
              <a:rPr lang="tr-TR" sz="2800" dirty="0">
                <a:latin typeface="Arial" panose="020B0604020202020204" pitchFamily="34" charset="0"/>
              </a:rPr>
              <a:t>Bir insanın bedenen, ruhen, zihnen ve sosyal yönlerden iyi durumda olmasıdır.</a:t>
            </a:r>
          </a:p>
        </p:txBody>
      </p:sp>
      <p:sp>
        <p:nvSpPr>
          <p:cNvPr id="15" name="Dikdörtgen: Köşeleri Yuvarlatılmış 14">
            <a:extLst>
              <a:ext uri="{FF2B5EF4-FFF2-40B4-BE49-F238E27FC236}">
                <a16:creationId xmlns:a16="http://schemas.microsoft.com/office/drawing/2014/main" id="{C3B090FF-9B99-6F63-E01F-48AD05B24443}"/>
              </a:ext>
            </a:extLst>
          </p:cNvPr>
          <p:cNvSpPr/>
          <p:nvPr/>
        </p:nvSpPr>
        <p:spPr>
          <a:xfrm>
            <a:off x="1967235" y="1215608"/>
            <a:ext cx="2251611" cy="799483"/>
          </a:xfrm>
          <a:prstGeom prst="roundRect">
            <a:avLst/>
          </a:prstGeom>
          <a:solidFill>
            <a:srgbClr val="EA2D31"/>
          </a:solidFill>
          <a:ln w="28575">
            <a:solidFill>
              <a:srgbClr val="4444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b="1" dirty="0">
                <a:latin typeface="Arial" panose="020B0604020202020204" pitchFamily="34" charset="0"/>
                <a:cs typeface="Arial" panose="020B0604020202020204" pitchFamily="34" charset="0"/>
              </a:rPr>
              <a:t>        SAĞLIK</a:t>
            </a:r>
          </a:p>
        </p:txBody>
      </p:sp>
      <p:sp>
        <p:nvSpPr>
          <p:cNvPr id="2" name="Metin kutusu 1">
            <a:extLst>
              <a:ext uri="{FF2B5EF4-FFF2-40B4-BE49-F238E27FC236}">
                <a16:creationId xmlns:a16="http://schemas.microsoft.com/office/drawing/2014/main" id="{EC99A015-E9EA-EDA4-312F-DC36107CBC9A}"/>
              </a:ext>
            </a:extLst>
          </p:cNvPr>
          <p:cNvSpPr txBox="1"/>
          <p:nvPr/>
        </p:nvSpPr>
        <p:spPr>
          <a:xfrm>
            <a:off x="2641600" y="4787278"/>
            <a:ext cx="8430542" cy="954107"/>
          </a:xfrm>
          <a:prstGeom prst="rect">
            <a:avLst/>
          </a:prstGeom>
          <a:noFill/>
        </p:spPr>
        <p:txBody>
          <a:bodyPr wrap="square" rtlCol="0">
            <a:spAutoFit/>
          </a:bodyPr>
          <a:lstStyle/>
          <a:p>
            <a:pPr marL="3175"/>
            <a:r>
              <a:rPr lang="tr-TR" sz="2800" dirty="0">
                <a:latin typeface="Arial" panose="020B0604020202020204" pitchFamily="34" charset="0"/>
                <a:cs typeface="Arial" panose="020B0604020202020204" pitchFamily="34" charset="0"/>
              </a:rPr>
              <a:t>Bir kimsenin bedenen, psikolojik olarak ya da sosyal açıdan rahatsızlık yaşamasıdır.</a:t>
            </a:r>
          </a:p>
        </p:txBody>
      </p:sp>
      <p:pic>
        <p:nvPicPr>
          <p:cNvPr id="5" name="Resim 4" descr="kulaklık, kablo, iç mekan içeren bir resim&#10;&#10;Açıklama otomatik olarak oluşturuldu">
            <a:extLst>
              <a:ext uri="{FF2B5EF4-FFF2-40B4-BE49-F238E27FC236}">
                <a16:creationId xmlns:a16="http://schemas.microsoft.com/office/drawing/2014/main" id="{C6E8FE8D-A69F-3400-E01B-3C1AC9748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684" y="1029240"/>
            <a:ext cx="1745472" cy="2347200"/>
          </a:xfrm>
          <a:prstGeom prst="rect">
            <a:avLst/>
          </a:prstGeom>
        </p:spPr>
      </p:pic>
      <p:sp>
        <p:nvSpPr>
          <p:cNvPr id="18" name="Dikdörtgen: Köşeleri Yuvarlatılmış 17">
            <a:extLst>
              <a:ext uri="{FF2B5EF4-FFF2-40B4-BE49-F238E27FC236}">
                <a16:creationId xmlns:a16="http://schemas.microsoft.com/office/drawing/2014/main" id="{E547E743-2F06-510A-B997-81E3439759E3}"/>
              </a:ext>
            </a:extLst>
          </p:cNvPr>
          <p:cNvSpPr/>
          <p:nvPr/>
        </p:nvSpPr>
        <p:spPr>
          <a:xfrm>
            <a:off x="1967235" y="3863035"/>
            <a:ext cx="2251611" cy="799483"/>
          </a:xfrm>
          <a:prstGeom prst="roundRect">
            <a:avLst/>
          </a:prstGeom>
          <a:solidFill>
            <a:srgbClr val="00465F"/>
          </a:solidFill>
          <a:ln w="28575">
            <a:solidFill>
              <a:srgbClr val="2421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b="1" dirty="0">
                <a:latin typeface="Arial" panose="020B0604020202020204" pitchFamily="34" charset="0"/>
                <a:cs typeface="Arial" panose="020B0604020202020204" pitchFamily="34" charset="0"/>
              </a:rPr>
              <a:t>        HASTALIK</a:t>
            </a:r>
          </a:p>
        </p:txBody>
      </p:sp>
      <p:pic>
        <p:nvPicPr>
          <p:cNvPr id="8" name="Resim 7" descr="ekran görüntüsü, daire içeren bir resim&#10;&#10;Açıklama otomatik olarak oluşturuldu">
            <a:extLst>
              <a:ext uri="{FF2B5EF4-FFF2-40B4-BE49-F238E27FC236}">
                <a16:creationId xmlns:a16="http://schemas.microsoft.com/office/drawing/2014/main" id="{5DD605F8-F3FE-A052-F13A-EE599FD6F2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684" y="3675232"/>
            <a:ext cx="1745472" cy="2347200"/>
          </a:xfrm>
          <a:prstGeom prst="rect">
            <a:avLst/>
          </a:prstGeom>
        </p:spPr>
      </p:pic>
    </p:spTree>
    <p:extLst>
      <p:ext uri="{BB962C8B-B14F-4D97-AF65-F5344CB8AC3E}">
        <p14:creationId xmlns:p14="http://schemas.microsoft.com/office/powerpoint/2010/main" val="14232957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çizgi film, grafik içeren bir resim&#10;&#10;Açıklama otomatik olarak oluşturuldu">
            <a:extLst>
              <a:ext uri="{FF2B5EF4-FFF2-40B4-BE49-F238E27FC236}">
                <a16:creationId xmlns:a16="http://schemas.microsoft.com/office/drawing/2014/main" id="{6D04A295-D2EC-17E2-FABE-FE94D3EB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rgbClr val="E4A344"/>
            </a:solidFill>
          </a:ln>
        </p:spPr>
      </p:pic>
      <p:sp>
        <p:nvSpPr>
          <p:cNvPr id="11" name="Metin kutusu 10">
            <a:extLst>
              <a:ext uri="{FF2B5EF4-FFF2-40B4-BE49-F238E27FC236}">
                <a16:creationId xmlns:a16="http://schemas.microsoft.com/office/drawing/2014/main" id="{CCC083F5-B75F-9BD0-DAAA-7127C75810CA}"/>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14" name="Metin kutusu 13">
            <a:extLst>
              <a:ext uri="{FF2B5EF4-FFF2-40B4-BE49-F238E27FC236}">
                <a16:creationId xmlns:a16="http://schemas.microsoft.com/office/drawing/2014/main" id="{F7D343DB-6F3D-FA7A-1DCC-F33EB5E60D44}"/>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6" name="Metin kutusu 15">
            <a:extLst>
              <a:ext uri="{FF2B5EF4-FFF2-40B4-BE49-F238E27FC236}">
                <a16:creationId xmlns:a16="http://schemas.microsoft.com/office/drawing/2014/main" id="{0CB07D51-1231-C2FF-AF52-81AA15576C38}"/>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17" name="Metin kutusu 16">
            <a:extLst>
              <a:ext uri="{FF2B5EF4-FFF2-40B4-BE49-F238E27FC236}">
                <a16:creationId xmlns:a16="http://schemas.microsoft.com/office/drawing/2014/main" id="{CD77815B-19E8-B0C0-46FE-02DEC27F21B7}"/>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
        <p:nvSpPr>
          <p:cNvPr id="6" name="Metin kutusu 5">
            <a:extLst>
              <a:ext uri="{FF2B5EF4-FFF2-40B4-BE49-F238E27FC236}">
                <a16:creationId xmlns:a16="http://schemas.microsoft.com/office/drawing/2014/main" id="{C3A6B053-D21F-D553-80FC-5493ED4ED9DC}"/>
              </a:ext>
            </a:extLst>
          </p:cNvPr>
          <p:cNvSpPr txBox="1"/>
          <p:nvPr/>
        </p:nvSpPr>
        <p:spPr>
          <a:xfrm>
            <a:off x="2626642" y="2042299"/>
            <a:ext cx="8445500" cy="954107"/>
          </a:xfrm>
          <a:prstGeom prst="rect">
            <a:avLst/>
          </a:prstGeom>
          <a:noFill/>
        </p:spPr>
        <p:txBody>
          <a:bodyPr wrap="square" rtlCol="0">
            <a:spAutoFit/>
          </a:bodyPr>
          <a:lstStyle/>
          <a:p>
            <a:r>
              <a:rPr lang="tr-TR" sz="2800" dirty="0">
                <a:latin typeface="Arial" panose="020B0604020202020204" pitchFamily="34" charset="0"/>
              </a:rPr>
              <a:t>Bir insanın çalışmalarının sonunda arzu ettiği ve amaçladığı noktaya ulaşmasıdır.</a:t>
            </a:r>
          </a:p>
        </p:txBody>
      </p:sp>
      <p:sp>
        <p:nvSpPr>
          <p:cNvPr id="15" name="Dikdörtgen: Köşeleri Yuvarlatılmış 14">
            <a:extLst>
              <a:ext uri="{FF2B5EF4-FFF2-40B4-BE49-F238E27FC236}">
                <a16:creationId xmlns:a16="http://schemas.microsoft.com/office/drawing/2014/main" id="{C3B090FF-9B99-6F63-E01F-48AD05B24443}"/>
              </a:ext>
            </a:extLst>
          </p:cNvPr>
          <p:cNvSpPr/>
          <p:nvPr/>
        </p:nvSpPr>
        <p:spPr>
          <a:xfrm>
            <a:off x="1967235" y="1215608"/>
            <a:ext cx="2251611" cy="799483"/>
          </a:xfrm>
          <a:prstGeom prst="roundRect">
            <a:avLst/>
          </a:prstGeom>
          <a:solidFill>
            <a:srgbClr val="ACB5C5"/>
          </a:solidFill>
          <a:ln w="28575">
            <a:solidFill>
              <a:srgbClr val="2421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b="1" dirty="0">
                <a:latin typeface="Arial" panose="020B0604020202020204" pitchFamily="34" charset="0"/>
                <a:cs typeface="Arial" panose="020B0604020202020204" pitchFamily="34" charset="0"/>
              </a:rPr>
              <a:t>        BAŞARI</a:t>
            </a:r>
          </a:p>
        </p:txBody>
      </p:sp>
      <p:sp>
        <p:nvSpPr>
          <p:cNvPr id="2" name="Metin kutusu 1">
            <a:extLst>
              <a:ext uri="{FF2B5EF4-FFF2-40B4-BE49-F238E27FC236}">
                <a16:creationId xmlns:a16="http://schemas.microsoft.com/office/drawing/2014/main" id="{EC99A015-E9EA-EDA4-312F-DC36107CBC9A}"/>
              </a:ext>
            </a:extLst>
          </p:cNvPr>
          <p:cNvSpPr txBox="1"/>
          <p:nvPr/>
        </p:nvSpPr>
        <p:spPr>
          <a:xfrm>
            <a:off x="2641600" y="4787278"/>
            <a:ext cx="8430542" cy="954107"/>
          </a:xfrm>
          <a:prstGeom prst="rect">
            <a:avLst/>
          </a:prstGeom>
          <a:noFill/>
        </p:spPr>
        <p:txBody>
          <a:bodyPr wrap="square" rtlCol="0">
            <a:spAutoFit/>
          </a:bodyPr>
          <a:lstStyle/>
          <a:p>
            <a:pPr marL="3175"/>
            <a:r>
              <a:rPr lang="tr-TR" sz="2800" dirty="0">
                <a:latin typeface="Arial" panose="020B0604020202020204" pitchFamily="34" charset="0"/>
                <a:cs typeface="Arial" panose="020B0604020202020204" pitchFamily="34" charset="0"/>
              </a:rPr>
              <a:t>Bir kimsenin istediği ancak değişik nedenlerle beklediği sonuca ulaşamamasıdır.</a:t>
            </a:r>
          </a:p>
        </p:txBody>
      </p:sp>
      <p:pic>
        <p:nvPicPr>
          <p:cNvPr id="5" name="Resim 4" descr="gökyüzü, dış mekan, siluet, günbatımı içeren bir resim&#10;&#10;Açıklama otomatik olarak oluşturuldu">
            <a:extLst>
              <a:ext uri="{FF2B5EF4-FFF2-40B4-BE49-F238E27FC236}">
                <a16:creationId xmlns:a16="http://schemas.microsoft.com/office/drawing/2014/main" id="{333C8AAE-268E-38F2-3C8F-863FC7BCB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070" y="1029240"/>
            <a:ext cx="1745472" cy="2347200"/>
          </a:xfrm>
          <a:prstGeom prst="rect">
            <a:avLst/>
          </a:prstGeom>
        </p:spPr>
      </p:pic>
      <p:sp>
        <p:nvSpPr>
          <p:cNvPr id="18" name="Dikdörtgen: Köşeleri Yuvarlatılmış 17">
            <a:extLst>
              <a:ext uri="{FF2B5EF4-FFF2-40B4-BE49-F238E27FC236}">
                <a16:creationId xmlns:a16="http://schemas.microsoft.com/office/drawing/2014/main" id="{E547E743-2F06-510A-B997-81E3439759E3}"/>
              </a:ext>
            </a:extLst>
          </p:cNvPr>
          <p:cNvSpPr/>
          <p:nvPr/>
        </p:nvSpPr>
        <p:spPr>
          <a:xfrm>
            <a:off x="1967235" y="3863035"/>
            <a:ext cx="2251611" cy="799483"/>
          </a:xfrm>
          <a:prstGeom prst="roundRect">
            <a:avLst/>
          </a:prstGeom>
          <a:solidFill>
            <a:srgbClr val="656565"/>
          </a:solidFill>
          <a:ln w="28575">
            <a:solidFill>
              <a:srgbClr val="2327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b="1" dirty="0">
                <a:latin typeface="Arial" panose="020B0604020202020204" pitchFamily="34" charset="0"/>
                <a:cs typeface="Arial" panose="020B0604020202020204" pitchFamily="34" charset="0"/>
              </a:rPr>
              <a:t>        </a:t>
            </a:r>
            <a:r>
              <a:rPr lang="tr-TR" sz="1650" b="1" dirty="0">
                <a:latin typeface="Arial" panose="020B0604020202020204" pitchFamily="34" charset="0"/>
                <a:cs typeface="Arial" panose="020B0604020202020204" pitchFamily="34" charset="0"/>
              </a:rPr>
              <a:t>BAŞARISIZLIK</a:t>
            </a:r>
          </a:p>
        </p:txBody>
      </p:sp>
      <p:pic>
        <p:nvPicPr>
          <p:cNvPr id="8" name="Resim 7" descr="kişi, şahıs, giyim, bulut, gökyüzü içeren bir resim&#10;&#10;Açıklama otomatik olarak oluşturuldu">
            <a:extLst>
              <a:ext uri="{FF2B5EF4-FFF2-40B4-BE49-F238E27FC236}">
                <a16:creationId xmlns:a16="http://schemas.microsoft.com/office/drawing/2014/main" id="{062F203C-B7F5-BC19-AA24-150606112D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684" y="3671161"/>
            <a:ext cx="1745472" cy="2347200"/>
          </a:xfrm>
          <a:prstGeom prst="rect">
            <a:avLst/>
          </a:prstGeom>
        </p:spPr>
      </p:pic>
    </p:spTree>
    <p:extLst>
      <p:ext uri="{BB962C8B-B14F-4D97-AF65-F5344CB8AC3E}">
        <p14:creationId xmlns:p14="http://schemas.microsoft.com/office/powerpoint/2010/main" val="17715063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çizgi film, grafik içeren bir resim&#10;&#10;Açıklama otomatik olarak oluşturuldu">
            <a:extLst>
              <a:ext uri="{FF2B5EF4-FFF2-40B4-BE49-F238E27FC236}">
                <a16:creationId xmlns:a16="http://schemas.microsoft.com/office/drawing/2014/main" id="{6D04A295-D2EC-17E2-FABE-FE94D3EB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rgbClr val="FFFFFF"/>
            </a:solidFill>
          </a:ln>
        </p:spPr>
      </p:pic>
      <p:sp>
        <p:nvSpPr>
          <p:cNvPr id="11" name="Metin kutusu 10">
            <a:extLst>
              <a:ext uri="{FF2B5EF4-FFF2-40B4-BE49-F238E27FC236}">
                <a16:creationId xmlns:a16="http://schemas.microsoft.com/office/drawing/2014/main" id="{CCC083F5-B75F-9BD0-DAAA-7127C75810CA}"/>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14" name="Metin kutusu 13">
            <a:extLst>
              <a:ext uri="{FF2B5EF4-FFF2-40B4-BE49-F238E27FC236}">
                <a16:creationId xmlns:a16="http://schemas.microsoft.com/office/drawing/2014/main" id="{F7D343DB-6F3D-FA7A-1DCC-F33EB5E60D44}"/>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6" name="Metin kutusu 15">
            <a:extLst>
              <a:ext uri="{FF2B5EF4-FFF2-40B4-BE49-F238E27FC236}">
                <a16:creationId xmlns:a16="http://schemas.microsoft.com/office/drawing/2014/main" id="{0CB07D51-1231-C2FF-AF52-81AA15576C38}"/>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17" name="Metin kutusu 16">
            <a:extLst>
              <a:ext uri="{FF2B5EF4-FFF2-40B4-BE49-F238E27FC236}">
                <a16:creationId xmlns:a16="http://schemas.microsoft.com/office/drawing/2014/main" id="{CD77815B-19E8-B0C0-46FE-02DEC27F21B7}"/>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pic>
        <p:nvPicPr>
          <p:cNvPr id="5" name="Resim 4" descr="ekran görüntüsü, tasarım içeren bir resim&#10;&#10;Açıklama otomatik olarak oluşturuldu">
            <a:extLst>
              <a:ext uri="{FF2B5EF4-FFF2-40B4-BE49-F238E27FC236}">
                <a16:creationId xmlns:a16="http://schemas.microsoft.com/office/drawing/2014/main" id="{1FEA1BAC-FB58-A8A3-7FDD-F04D321966A0}"/>
              </a:ext>
            </a:extLst>
          </p:cNvPr>
          <p:cNvPicPr>
            <a:picLocks noChangeAspect="1"/>
          </p:cNvPicPr>
          <p:nvPr/>
        </p:nvPicPr>
        <p:blipFill rotWithShape="1">
          <a:blip r:embed="rId3">
            <a:extLst>
              <a:ext uri="{28A0092B-C50C-407E-A947-70E740481C1C}">
                <a14:useLocalDpi xmlns:a14="http://schemas.microsoft.com/office/drawing/2010/main" val="0"/>
              </a:ext>
            </a:extLst>
          </a:blip>
          <a:srcRect l="4922" t="6160" r="16357" b="2233"/>
          <a:stretch/>
        </p:blipFill>
        <p:spPr>
          <a:xfrm>
            <a:off x="3747939" y="430275"/>
            <a:ext cx="4696122" cy="5492223"/>
          </a:xfrm>
          <a:prstGeom prst="rect">
            <a:avLst/>
          </a:prstGeom>
        </p:spPr>
      </p:pic>
      <p:sp>
        <p:nvSpPr>
          <p:cNvPr id="2" name="Metin kutusu 1">
            <a:extLst>
              <a:ext uri="{FF2B5EF4-FFF2-40B4-BE49-F238E27FC236}">
                <a16:creationId xmlns:a16="http://schemas.microsoft.com/office/drawing/2014/main" id="{E4A08D4E-BE23-47F8-DDA7-1EDC3BAF0ADF}"/>
              </a:ext>
            </a:extLst>
          </p:cNvPr>
          <p:cNvSpPr txBox="1"/>
          <p:nvPr/>
        </p:nvSpPr>
        <p:spPr>
          <a:xfrm>
            <a:off x="3747940" y="1372839"/>
            <a:ext cx="4696121" cy="4031873"/>
          </a:xfrm>
          <a:prstGeom prst="rect">
            <a:avLst/>
          </a:prstGeom>
          <a:noFill/>
        </p:spPr>
        <p:txBody>
          <a:bodyPr wrap="square" rtlCol="0">
            <a:spAutoFit/>
          </a:bodyPr>
          <a:lstStyle/>
          <a:p>
            <a:pPr algn="ctr"/>
            <a:r>
              <a:rPr lang="tr-TR" sz="3200" dirty="0">
                <a:latin typeface="Arial" panose="020B0604020202020204" pitchFamily="34" charset="0"/>
              </a:rPr>
              <a:t>Adaletsizce, zulüm ve haksızlıkla bir şeyleri elde etmek başarı sayılmaz. </a:t>
            </a:r>
            <a:r>
              <a:rPr lang="tr-TR" sz="3200" b="1" dirty="0">
                <a:latin typeface="Arial" panose="020B0604020202020204" pitchFamily="34" charset="0"/>
              </a:rPr>
              <a:t>Başarı</a:t>
            </a:r>
            <a:r>
              <a:rPr lang="tr-TR" sz="3200" dirty="0">
                <a:latin typeface="Arial" panose="020B0604020202020204" pitchFamily="34" charset="0"/>
              </a:rPr>
              <a:t>, azim, gayret, sabır ve sebatın yanında Allah’ın (c.c.) inayeti ve </a:t>
            </a:r>
            <a:r>
              <a:rPr lang="tr-TR" sz="3200" dirty="0" err="1">
                <a:latin typeface="Arial" panose="020B0604020202020204" pitchFamily="34" charset="0"/>
              </a:rPr>
              <a:t>nusretiyle</a:t>
            </a:r>
            <a:r>
              <a:rPr lang="tr-TR" sz="3200" dirty="0">
                <a:latin typeface="Arial" panose="020B0604020202020204" pitchFamily="34" charset="0"/>
              </a:rPr>
              <a:t> elde edilen ikram ve lütuftur.</a:t>
            </a:r>
          </a:p>
        </p:txBody>
      </p:sp>
    </p:spTree>
    <p:extLst>
      <p:ext uri="{BB962C8B-B14F-4D97-AF65-F5344CB8AC3E}">
        <p14:creationId xmlns:p14="http://schemas.microsoft.com/office/powerpoint/2010/main" val="26240305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çizgi film, grafik içeren bir resim&#10;&#10;Açıklama otomatik olarak oluşturuldu">
            <a:extLst>
              <a:ext uri="{FF2B5EF4-FFF2-40B4-BE49-F238E27FC236}">
                <a16:creationId xmlns:a16="http://schemas.microsoft.com/office/drawing/2014/main" id="{6D04A295-D2EC-17E2-FABE-FE94D3EB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rgbClr val="FFFFFF"/>
            </a:solidFill>
          </a:ln>
        </p:spPr>
      </p:pic>
      <p:sp>
        <p:nvSpPr>
          <p:cNvPr id="11" name="Metin kutusu 10">
            <a:extLst>
              <a:ext uri="{FF2B5EF4-FFF2-40B4-BE49-F238E27FC236}">
                <a16:creationId xmlns:a16="http://schemas.microsoft.com/office/drawing/2014/main" id="{CCC083F5-B75F-9BD0-DAAA-7127C75810CA}"/>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14" name="Metin kutusu 13">
            <a:extLst>
              <a:ext uri="{FF2B5EF4-FFF2-40B4-BE49-F238E27FC236}">
                <a16:creationId xmlns:a16="http://schemas.microsoft.com/office/drawing/2014/main" id="{F7D343DB-6F3D-FA7A-1DCC-F33EB5E60D44}"/>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6" name="Metin kutusu 15">
            <a:extLst>
              <a:ext uri="{FF2B5EF4-FFF2-40B4-BE49-F238E27FC236}">
                <a16:creationId xmlns:a16="http://schemas.microsoft.com/office/drawing/2014/main" id="{0CB07D51-1231-C2FF-AF52-81AA15576C38}"/>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17" name="Metin kutusu 16">
            <a:extLst>
              <a:ext uri="{FF2B5EF4-FFF2-40B4-BE49-F238E27FC236}">
                <a16:creationId xmlns:a16="http://schemas.microsoft.com/office/drawing/2014/main" id="{CD77815B-19E8-B0C0-46FE-02DEC27F21B7}"/>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
        <p:nvSpPr>
          <p:cNvPr id="6" name="Metin kutusu 5">
            <a:extLst>
              <a:ext uri="{FF2B5EF4-FFF2-40B4-BE49-F238E27FC236}">
                <a16:creationId xmlns:a16="http://schemas.microsoft.com/office/drawing/2014/main" id="{C3A6B053-D21F-D553-80FC-5493ED4ED9DC}"/>
              </a:ext>
            </a:extLst>
          </p:cNvPr>
          <p:cNvSpPr txBox="1"/>
          <p:nvPr/>
        </p:nvSpPr>
        <p:spPr>
          <a:xfrm>
            <a:off x="2626642" y="2042299"/>
            <a:ext cx="8445500" cy="1384995"/>
          </a:xfrm>
          <a:prstGeom prst="rect">
            <a:avLst/>
          </a:prstGeom>
          <a:noFill/>
        </p:spPr>
        <p:txBody>
          <a:bodyPr wrap="square" rtlCol="0">
            <a:spAutoFit/>
          </a:bodyPr>
          <a:lstStyle/>
          <a:p>
            <a:r>
              <a:rPr lang="tr-TR" sz="2800" dirty="0">
                <a:latin typeface="Arial" panose="020B0604020202020204" pitchFamily="34" charset="0"/>
              </a:rPr>
              <a:t>Kelime olarak; “teslim olmak, vekil bırakmak, güvenmek, dayanmak ve sığınmak” anlamlarına gelmektedir.</a:t>
            </a:r>
          </a:p>
        </p:txBody>
      </p:sp>
      <p:sp>
        <p:nvSpPr>
          <p:cNvPr id="15" name="Dikdörtgen: Köşeleri Yuvarlatılmış 14">
            <a:extLst>
              <a:ext uri="{FF2B5EF4-FFF2-40B4-BE49-F238E27FC236}">
                <a16:creationId xmlns:a16="http://schemas.microsoft.com/office/drawing/2014/main" id="{C3B090FF-9B99-6F63-E01F-48AD05B24443}"/>
              </a:ext>
            </a:extLst>
          </p:cNvPr>
          <p:cNvSpPr/>
          <p:nvPr/>
        </p:nvSpPr>
        <p:spPr>
          <a:xfrm>
            <a:off x="1967235" y="1215608"/>
            <a:ext cx="2251611" cy="799483"/>
          </a:xfrm>
          <a:prstGeom prst="roundRect">
            <a:avLst/>
          </a:prstGeom>
          <a:solidFill>
            <a:srgbClr val="D37840"/>
          </a:solidFill>
          <a:ln w="28575">
            <a:solidFill>
              <a:srgbClr val="5B2F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b="1" dirty="0">
                <a:latin typeface="Arial" panose="020B0604020202020204" pitchFamily="34" charset="0"/>
                <a:cs typeface="Arial" panose="020B0604020202020204" pitchFamily="34" charset="0"/>
              </a:rPr>
              <a:t>        TEVEKKÜL</a:t>
            </a:r>
          </a:p>
        </p:txBody>
      </p:sp>
      <p:pic>
        <p:nvPicPr>
          <p:cNvPr id="5" name="Resim 4" descr="kişi, şahıs, Arkadan aydınlatma, sevgi, siluet içeren bir resim&#10;&#10;Açıklama otomatik olarak oluşturuldu">
            <a:extLst>
              <a:ext uri="{FF2B5EF4-FFF2-40B4-BE49-F238E27FC236}">
                <a16:creationId xmlns:a16="http://schemas.microsoft.com/office/drawing/2014/main" id="{D1763E6A-2662-CFC0-57B7-67175F7E6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070" y="1030896"/>
            <a:ext cx="1745472" cy="2347200"/>
          </a:xfrm>
          <a:prstGeom prst="rect">
            <a:avLst/>
          </a:prstGeom>
        </p:spPr>
      </p:pic>
      <p:sp>
        <p:nvSpPr>
          <p:cNvPr id="2" name="Metin kutusu 1">
            <a:extLst>
              <a:ext uri="{FF2B5EF4-FFF2-40B4-BE49-F238E27FC236}">
                <a16:creationId xmlns:a16="http://schemas.microsoft.com/office/drawing/2014/main" id="{E4A08D4E-BE23-47F8-DDA7-1EDC3BAF0ADF}"/>
              </a:ext>
            </a:extLst>
          </p:cNvPr>
          <p:cNvSpPr txBox="1"/>
          <p:nvPr/>
        </p:nvSpPr>
        <p:spPr>
          <a:xfrm>
            <a:off x="1249246" y="4035400"/>
            <a:ext cx="9693508" cy="1569660"/>
          </a:xfrm>
          <a:prstGeom prst="rect">
            <a:avLst/>
          </a:prstGeom>
          <a:noFill/>
        </p:spPr>
        <p:txBody>
          <a:bodyPr wrap="square" rtlCol="0">
            <a:spAutoFit/>
          </a:bodyPr>
          <a:lstStyle/>
          <a:p>
            <a:pPr algn="ctr"/>
            <a:r>
              <a:rPr lang="tr-TR" sz="3200" dirty="0">
                <a:latin typeface="Arial" panose="020B0604020202020204" pitchFamily="34" charset="0"/>
              </a:rPr>
              <a:t>Tevekkül, bir işi yaparken elinden gelen gayreti göstermekle birlikte kalben Allah’a (c.c.) bağlanıp ona güvenmek, sonucu ondan beklemek demektir.</a:t>
            </a:r>
          </a:p>
        </p:txBody>
      </p:sp>
    </p:spTree>
    <p:extLst>
      <p:ext uri="{BB962C8B-B14F-4D97-AF65-F5344CB8AC3E}">
        <p14:creationId xmlns:p14="http://schemas.microsoft.com/office/powerpoint/2010/main" val="18821609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çizgi film, grafik içeren bir resim&#10;&#10;Açıklama otomatik olarak oluşturuldu">
            <a:extLst>
              <a:ext uri="{FF2B5EF4-FFF2-40B4-BE49-F238E27FC236}">
                <a16:creationId xmlns:a16="http://schemas.microsoft.com/office/drawing/2014/main" id="{6D04A295-D2EC-17E2-FABE-FE94D3EB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43"/>
            <a:ext cx="12192000" cy="6858000"/>
          </a:xfrm>
          <a:prstGeom prst="rect">
            <a:avLst/>
          </a:prstGeom>
          <a:ln>
            <a:solidFill>
              <a:srgbClr val="FFFFFF"/>
            </a:solidFill>
          </a:ln>
        </p:spPr>
      </p:pic>
      <p:sp>
        <p:nvSpPr>
          <p:cNvPr id="11" name="Metin kutusu 10">
            <a:extLst>
              <a:ext uri="{FF2B5EF4-FFF2-40B4-BE49-F238E27FC236}">
                <a16:creationId xmlns:a16="http://schemas.microsoft.com/office/drawing/2014/main" id="{CCC083F5-B75F-9BD0-DAAA-7127C75810CA}"/>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14" name="Metin kutusu 13">
            <a:extLst>
              <a:ext uri="{FF2B5EF4-FFF2-40B4-BE49-F238E27FC236}">
                <a16:creationId xmlns:a16="http://schemas.microsoft.com/office/drawing/2014/main" id="{F7D343DB-6F3D-FA7A-1DCC-F33EB5E60D44}"/>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6" name="Metin kutusu 15">
            <a:extLst>
              <a:ext uri="{FF2B5EF4-FFF2-40B4-BE49-F238E27FC236}">
                <a16:creationId xmlns:a16="http://schemas.microsoft.com/office/drawing/2014/main" id="{0CB07D51-1231-C2FF-AF52-81AA15576C38}"/>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17" name="Metin kutusu 16">
            <a:extLst>
              <a:ext uri="{FF2B5EF4-FFF2-40B4-BE49-F238E27FC236}">
                <a16:creationId xmlns:a16="http://schemas.microsoft.com/office/drawing/2014/main" id="{CD77815B-19E8-B0C0-46FE-02DEC27F21B7}"/>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
        <p:nvSpPr>
          <p:cNvPr id="2" name="Metin kutusu 1">
            <a:extLst>
              <a:ext uri="{FF2B5EF4-FFF2-40B4-BE49-F238E27FC236}">
                <a16:creationId xmlns:a16="http://schemas.microsoft.com/office/drawing/2014/main" id="{E4A08D4E-BE23-47F8-DDA7-1EDC3BAF0ADF}"/>
              </a:ext>
            </a:extLst>
          </p:cNvPr>
          <p:cNvSpPr txBox="1"/>
          <p:nvPr/>
        </p:nvSpPr>
        <p:spPr>
          <a:xfrm>
            <a:off x="4023360" y="936350"/>
            <a:ext cx="7090117" cy="1569660"/>
          </a:xfrm>
          <a:prstGeom prst="rect">
            <a:avLst/>
          </a:prstGeom>
          <a:noFill/>
        </p:spPr>
        <p:txBody>
          <a:bodyPr wrap="square" rtlCol="0">
            <a:spAutoFit/>
          </a:bodyPr>
          <a:lstStyle/>
          <a:p>
            <a:r>
              <a:rPr lang="tr-TR" sz="3200" dirty="0">
                <a:latin typeface="Arial" panose="020B0604020202020204" pitchFamily="34" charset="0"/>
              </a:rPr>
              <a:t>• Peygamberimiz, yaşadığı birçok olayda öncelikle tedbirini almış sonra Allah’a tevekkül etmiştir. </a:t>
            </a:r>
          </a:p>
        </p:txBody>
      </p:sp>
      <p:sp>
        <p:nvSpPr>
          <p:cNvPr id="3" name="Metin kutusu 2">
            <a:extLst>
              <a:ext uri="{FF2B5EF4-FFF2-40B4-BE49-F238E27FC236}">
                <a16:creationId xmlns:a16="http://schemas.microsoft.com/office/drawing/2014/main" id="{22AD3E84-5916-B003-20AB-5323D828D352}"/>
              </a:ext>
            </a:extLst>
          </p:cNvPr>
          <p:cNvSpPr txBox="1"/>
          <p:nvPr/>
        </p:nvSpPr>
        <p:spPr>
          <a:xfrm>
            <a:off x="4023360" y="2655380"/>
            <a:ext cx="7708868" cy="2062103"/>
          </a:xfrm>
          <a:prstGeom prst="rect">
            <a:avLst/>
          </a:prstGeom>
          <a:noFill/>
        </p:spPr>
        <p:txBody>
          <a:bodyPr wrap="square" rtlCol="0">
            <a:spAutoFit/>
          </a:bodyPr>
          <a:lstStyle/>
          <a:p>
            <a:r>
              <a:rPr lang="tr-TR" sz="3200" dirty="0">
                <a:latin typeface="Arial" panose="020B0604020202020204" pitchFamily="34" charset="0"/>
              </a:rPr>
              <a:t>• Örneğin Hendek Savaşı’nda sahabeden Selman-ı Farisi’nin teklifini kabul etmiş, Medine şehrinin etrafına hendek kazdırmıştır. </a:t>
            </a:r>
          </a:p>
        </p:txBody>
      </p:sp>
      <p:sp>
        <p:nvSpPr>
          <p:cNvPr id="7" name="Metin kutusu 6">
            <a:extLst>
              <a:ext uri="{FF2B5EF4-FFF2-40B4-BE49-F238E27FC236}">
                <a16:creationId xmlns:a16="http://schemas.microsoft.com/office/drawing/2014/main" id="{299938F9-E756-B6E1-870B-5B7F06162887}"/>
              </a:ext>
            </a:extLst>
          </p:cNvPr>
          <p:cNvSpPr txBox="1"/>
          <p:nvPr/>
        </p:nvSpPr>
        <p:spPr>
          <a:xfrm>
            <a:off x="4023360" y="4866853"/>
            <a:ext cx="7427742" cy="1077218"/>
          </a:xfrm>
          <a:prstGeom prst="rect">
            <a:avLst/>
          </a:prstGeom>
          <a:noFill/>
        </p:spPr>
        <p:txBody>
          <a:bodyPr wrap="square" rtlCol="0">
            <a:spAutoFit/>
          </a:bodyPr>
          <a:lstStyle/>
          <a:p>
            <a:r>
              <a:rPr lang="tr-TR" sz="3200" dirty="0">
                <a:latin typeface="Arial" panose="020B0604020202020204" pitchFamily="34" charset="0"/>
              </a:rPr>
              <a:t>• Böylece düşmanın girmesine engel olunmuştur.</a:t>
            </a:r>
          </a:p>
        </p:txBody>
      </p:sp>
      <p:pic>
        <p:nvPicPr>
          <p:cNvPr id="9" name="Resim 8" descr="dış mekan, yer, bulut, gökyüzü içeren bir resim&#10;&#10;Açıklama otomatik olarak oluşturuldu">
            <a:extLst>
              <a:ext uri="{FF2B5EF4-FFF2-40B4-BE49-F238E27FC236}">
                <a16:creationId xmlns:a16="http://schemas.microsoft.com/office/drawing/2014/main" id="{222587BD-8F22-4997-BF6A-8B0240E19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772" y="936350"/>
            <a:ext cx="3392753" cy="5089130"/>
          </a:xfrm>
          <a:prstGeom prst="rect">
            <a:avLst/>
          </a:prstGeom>
        </p:spPr>
      </p:pic>
    </p:spTree>
    <p:extLst>
      <p:ext uri="{BB962C8B-B14F-4D97-AF65-F5344CB8AC3E}">
        <p14:creationId xmlns:p14="http://schemas.microsoft.com/office/powerpoint/2010/main" val="5678079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çizgi film, grafik içeren bir resim&#10;&#10;Açıklama otomatik olarak oluşturuldu">
            <a:extLst>
              <a:ext uri="{FF2B5EF4-FFF2-40B4-BE49-F238E27FC236}">
                <a16:creationId xmlns:a16="http://schemas.microsoft.com/office/drawing/2014/main" id="{6D04A295-D2EC-17E2-FABE-FE94D3EB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43"/>
            <a:ext cx="12192000" cy="6858000"/>
          </a:xfrm>
          <a:prstGeom prst="rect">
            <a:avLst/>
          </a:prstGeom>
          <a:ln>
            <a:solidFill>
              <a:srgbClr val="FFFFFF"/>
            </a:solidFill>
          </a:ln>
        </p:spPr>
      </p:pic>
      <p:sp>
        <p:nvSpPr>
          <p:cNvPr id="11" name="Metin kutusu 10">
            <a:extLst>
              <a:ext uri="{FF2B5EF4-FFF2-40B4-BE49-F238E27FC236}">
                <a16:creationId xmlns:a16="http://schemas.microsoft.com/office/drawing/2014/main" id="{CCC083F5-B75F-9BD0-DAAA-7127C75810CA}"/>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14" name="Metin kutusu 13">
            <a:extLst>
              <a:ext uri="{FF2B5EF4-FFF2-40B4-BE49-F238E27FC236}">
                <a16:creationId xmlns:a16="http://schemas.microsoft.com/office/drawing/2014/main" id="{F7D343DB-6F3D-FA7A-1DCC-F33EB5E60D44}"/>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6" name="Metin kutusu 15">
            <a:extLst>
              <a:ext uri="{FF2B5EF4-FFF2-40B4-BE49-F238E27FC236}">
                <a16:creationId xmlns:a16="http://schemas.microsoft.com/office/drawing/2014/main" id="{0CB07D51-1231-C2FF-AF52-81AA15576C38}"/>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17" name="Metin kutusu 16">
            <a:extLst>
              <a:ext uri="{FF2B5EF4-FFF2-40B4-BE49-F238E27FC236}">
                <a16:creationId xmlns:a16="http://schemas.microsoft.com/office/drawing/2014/main" id="{CD77815B-19E8-B0C0-46FE-02DEC27F21B7}"/>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pic>
        <p:nvPicPr>
          <p:cNvPr id="13" name="Resim 12" descr="ekran görüntüsü, dikdörtgen içeren bir resim&#10;&#10;Açıklama otomatik olarak oluşturuldu">
            <a:extLst>
              <a:ext uri="{FF2B5EF4-FFF2-40B4-BE49-F238E27FC236}">
                <a16:creationId xmlns:a16="http://schemas.microsoft.com/office/drawing/2014/main" id="{59179CDC-6F42-88C5-B257-468CE403B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449" y="768873"/>
            <a:ext cx="8325103" cy="2841439"/>
          </a:xfrm>
          <a:prstGeom prst="rect">
            <a:avLst/>
          </a:prstGeom>
        </p:spPr>
      </p:pic>
      <p:sp>
        <p:nvSpPr>
          <p:cNvPr id="2" name="Metin kutusu 1">
            <a:extLst>
              <a:ext uri="{FF2B5EF4-FFF2-40B4-BE49-F238E27FC236}">
                <a16:creationId xmlns:a16="http://schemas.microsoft.com/office/drawing/2014/main" id="{E4A08D4E-BE23-47F8-DDA7-1EDC3BAF0ADF}"/>
              </a:ext>
            </a:extLst>
          </p:cNvPr>
          <p:cNvSpPr txBox="1"/>
          <p:nvPr/>
        </p:nvSpPr>
        <p:spPr>
          <a:xfrm>
            <a:off x="2550942" y="1158540"/>
            <a:ext cx="7090117" cy="2062103"/>
          </a:xfrm>
          <a:prstGeom prst="rect">
            <a:avLst/>
          </a:prstGeom>
          <a:noFill/>
        </p:spPr>
        <p:txBody>
          <a:bodyPr wrap="square" rtlCol="0">
            <a:spAutoFit/>
          </a:bodyPr>
          <a:lstStyle/>
          <a:p>
            <a:pPr algn="ctr"/>
            <a:r>
              <a:rPr lang="tr-TR" sz="3200" dirty="0">
                <a:latin typeface="Arial" panose="020B0604020202020204" pitchFamily="34" charset="0"/>
              </a:rPr>
              <a:t>Her bireyin çalışıp hakkını kazanması, tedbirli olması, rızkı için gayret göstermesi daima mücadeleci bir ruha sahip olması gerekir.</a:t>
            </a:r>
          </a:p>
        </p:txBody>
      </p:sp>
      <p:pic>
        <p:nvPicPr>
          <p:cNvPr id="15" name="Resim 14" descr="ekran görüntüsü, dikdörtgen içeren bir resim&#10;&#10;Açıklama otomatik olarak oluşturuldu">
            <a:extLst>
              <a:ext uri="{FF2B5EF4-FFF2-40B4-BE49-F238E27FC236}">
                <a16:creationId xmlns:a16="http://schemas.microsoft.com/office/drawing/2014/main" id="{0C6966E5-0FAB-13E1-91E0-2823751ED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449" y="3469925"/>
            <a:ext cx="8325103" cy="2841439"/>
          </a:xfrm>
          <a:prstGeom prst="rect">
            <a:avLst/>
          </a:prstGeom>
        </p:spPr>
      </p:pic>
      <p:sp>
        <p:nvSpPr>
          <p:cNvPr id="18" name="Metin kutusu 17">
            <a:extLst>
              <a:ext uri="{FF2B5EF4-FFF2-40B4-BE49-F238E27FC236}">
                <a16:creationId xmlns:a16="http://schemas.microsoft.com/office/drawing/2014/main" id="{81E5796A-30B3-0650-0E60-454B90903C05}"/>
              </a:ext>
            </a:extLst>
          </p:cNvPr>
          <p:cNvSpPr txBox="1"/>
          <p:nvPr/>
        </p:nvSpPr>
        <p:spPr>
          <a:xfrm>
            <a:off x="2550942" y="3859592"/>
            <a:ext cx="7090117" cy="2062103"/>
          </a:xfrm>
          <a:prstGeom prst="rect">
            <a:avLst/>
          </a:prstGeom>
          <a:noFill/>
        </p:spPr>
        <p:txBody>
          <a:bodyPr wrap="square" rtlCol="0">
            <a:spAutoFit/>
          </a:bodyPr>
          <a:lstStyle/>
          <a:p>
            <a:pPr algn="ctr"/>
            <a:r>
              <a:rPr lang="tr-TR" sz="3200" dirty="0">
                <a:latin typeface="Arial" panose="020B0604020202020204" pitchFamily="34" charset="0"/>
              </a:rPr>
              <a:t>Çaba harcamaksızın el açıp insanlardan yardım dilenmek, başkalarının sırtından geçinmeye çalışmak dinen doğru kabul edilemez.</a:t>
            </a:r>
          </a:p>
        </p:txBody>
      </p:sp>
    </p:spTree>
    <p:extLst>
      <p:ext uri="{BB962C8B-B14F-4D97-AF65-F5344CB8AC3E}">
        <p14:creationId xmlns:p14="http://schemas.microsoft.com/office/powerpoint/2010/main" val="32032001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çizgi film, grafik içeren bir resim&#10;&#10;Açıklama otomatik olarak oluşturuldu">
            <a:extLst>
              <a:ext uri="{FF2B5EF4-FFF2-40B4-BE49-F238E27FC236}">
                <a16:creationId xmlns:a16="http://schemas.microsoft.com/office/drawing/2014/main" id="{C1167DA8-CEF0-5F1D-78A3-EDEA47C20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Grup 10">
            <a:extLst>
              <a:ext uri="{FF2B5EF4-FFF2-40B4-BE49-F238E27FC236}">
                <a16:creationId xmlns:a16="http://schemas.microsoft.com/office/drawing/2014/main" id="{3F90E913-727A-CD71-875D-AB09C10A1E28}"/>
              </a:ext>
            </a:extLst>
          </p:cNvPr>
          <p:cNvGrpSpPr/>
          <p:nvPr/>
        </p:nvGrpSpPr>
        <p:grpSpPr>
          <a:xfrm>
            <a:off x="5279218" y="604410"/>
            <a:ext cx="1633564" cy="1127159"/>
            <a:chOff x="5279218" y="604410"/>
            <a:chExt cx="1633564" cy="1127159"/>
          </a:xfrm>
        </p:grpSpPr>
        <p:sp>
          <p:nvSpPr>
            <p:cNvPr id="2" name="Freeform 5">
              <a:extLst>
                <a:ext uri="{FF2B5EF4-FFF2-40B4-BE49-F238E27FC236}">
                  <a16:creationId xmlns:a16="http://schemas.microsoft.com/office/drawing/2014/main" id="{B4AE3B97-C4A9-AB88-2CA9-18B3FAD26A14}"/>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9" name="Metin kutusu 8">
              <a:extLst>
                <a:ext uri="{FF2B5EF4-FFF2-40B4-BE49-F238E27FC236}">
                  <a16:creationId xmlns:a16="http://schemas.microsoft.com/office/drawing/2014/main" id="{63A9B156-FE5D-56EB-FA49-401E504A6283}"/>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10" name="Metin kutusu 9">
              <a:extLst>
                <a:ext uri="{FF2B5EF4-FFF2-40B4-BE49-F238E27FC236}">
                  <a16:creationId xmlns:a16="http://schemas.microsoft.com/office/drawing/2014/main" id="{6A49BFD9-3CEF-4353-8C90-F496F08F85B3}"/>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4" name="Metin kutusu 13">
            <a:extLst>
              <a:ext uri="{FF2B5EF4-FFF2-40B4-BE49-F238E27FC236}">
                <a16:creationId xmlns:a16="http://schemas.microsoft.com/office/drawing/2014/main" id="{54E18D72-D49A-1B1D-0EB5-E626C776B181}"/>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15" name="Metin kutusu 14">
            <a:extLst>
              <a:ext uri="{FF2B5EF4-FFF2-40B4-BE49-F238E27FC236}">
                <a16:creationId xmlns:a16="http://schemas.microsoft.com/office/drawing/2014/main" id="{E6075B38-B44B-B0D9-45F1-9FC799CF7CC3}"/>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Freeform 3">
            <a:extLst>
              <a:ext uri="{FF2B5EF4-FFF2-40B4-BE49-F238E27FC236}">
                <a16:creationId xmlns:a16="http://schemas.microsoft.com/office/drawing/2014/main" id="{68D77F7A-4BC9-04BF-3E7B-D972098972EC}"/>
              </a:ext>
            </a:extLst>
          </p:cNvPr>
          <p:cNvSpPr/>
          <p:nvPr/>
        </p:nvSpPr>
        <p:spPr>
          <a:xfrm>
            <a:off x="5096716" y="4728245"/>
            <a:ext cx="1998567" cy="1525345"/>
          </a:xfrm>
          <a:custGeom>
            <a:avLst/>
            <a:gdLst/>
            <a:ahLst/>
            <a:cxnLst/>
            <a:rect l="l" t="t" r="r" b="b"/>
            <a:pathLst>
              <a:path w="4252313" h="3380589">
                <a:moveTo>
                  <a:pt x="0" y="0"/>
                </a:moveTo>
                <a:lnTo>
                  <a:pt x="4252312" y="0"/>
                </a:lnTo>
                <a:lnTo>
                  <a:pt x="4252312" y="3380589"/>
                </a:lnTo>
                <a:lnTo>
                  <a:pt x="0" y="33805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4" name="Metin kutusu 3">
            <a:extLst>
              <a:ext uri="{FF2B5EF4-FFF2-40B4-BE49-F238E27FC236}">
                <a16:creationId xmlns:a16="http://schemas.microsoft.com/office/drawing/2014/main" id="{EC077BAA-3C88-4642-18F2-BF65D46137E8}"/>
              </a:ext>
            </a:extLst>
          </p:cNvPr>
          <p:cNvSpPr txBox="1"/>
          <p:nvPr/>
        </p:nvSpPr>
        <p:spPr>
          <a:xfrm>
            <a:off x="1347996" y="1863384"/>
            <a:ext cx="9496009" cy="2631490"/>
          </a:xfrm>
          <a:prstGeom prst="rect">
            <a:avLst/>
          </a:prstGeom>
          <a:noFill/>
        </p:spPr>
        <p:txBody>
          <a:bodyPr wrap="square" rtlCol="0">
            <a:spAutoFit/>
          </a:bodyPr>
          <a:lstStyle/>
          <a:p>
            <a:pPr algn="ctr">
              <a:spcAft>
                <a:spcPts val="600"/>
              </a:spcAft>
            </a:pPr>
            <a:r>
              <a:rPr lang="tr-TR" sz="3200" dirty="0">
                <a:solidFill>
                  <a:srgbClr val="000000"/>
                </a:solidFill>
                <a:latin typeface="Arial" panose="020B0604020202020204" pitchFamily="34" charset="0"/>
                <a:cs typeface="Arial" panose="020B0604020202020204" pitchFamily="34" charset="0"/>
              </a:rPr>
              <a:t>“…Kim Allah’ın yasaklarından sakınırsa Allah ona bir çıkış yolu gösterir. Ve onu ummadığı yerden rızıklandırır. Kim Allah’a dayanırsa Allah, ona yeter…”</a:t>
            </a:r>
          </a:p>
          <a:p>
            <a:pPr algn="ctr">
              <a:spcAft>
                <a:spcPts val="600"/>
              </a:spcAft>
            </a:pPr>
            <a:r>
              <a:rPr lang="tr-TR" sz="3200" dirty="0">
                <a:solidFill>
                  <a:srgbClr val="000000"/>
                </a:solidFill>
                <a:latin typeface="Arial" panose="020B0604020202020204" pitchFamily="34" charset="0"/>
                <a:cs typeface="Arial" panose="020B0604020202020204" pitchFamily="34" charset="0"/>
              </a:rPr>
              <a:t>(Talâk suresi, 2-3. ayetler)</a:t>
            </a:r>
          </a:p>
        </p:txBody>
      </p:sp>
      <p:sp>
        <p:nvSpPr>
          <p:cNvPr id="12" name="Metin kutusu 11">
            <a:extLst>
              <a:ext uri="{FF2B5EF4-FFF2-40B4-BE49-F238E27FC236}">
                <a16:creationId xmlns:a16="http://schemas.microsoft.com/office/drawing/2014/main" id="{344BADA2-A6BA-B824-FD4A-0E3FA16FE57E}"/>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13" name="Metin kutusu 12">
            <a:extLst>
              <a:ext uri="{FF2B5EF4-FFF2-40B4-BE49-F238E27FC236}">
                <a16:creationId xmlns:a16="http://schemas.microsoft.com/office/drawing/2014/main" id="{3BFAC975-3969-83CD-47FC-6FC4C3195108}"/>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Tree>
    <p:extLst>
      <p:ext uri="{BB962C8B-B14F-4D97-AF65-F5344CB8AC3E}">
        <p14:creationId xmlns:p14="http://schemas.microsoft.com/office/powerpoint/2010/main" val="11123917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çizgi film, grafik içeren bir resim&#10;&#10;Açıklama otomatik olarak oluşturuldu">
            <a:extLst>
              <a:ext uri="{FF2B5EF4-FFF2-40B4-BE49-F238E27FC236}">
                <a16:creationId xmlns:a16="http://schemas.microsoft.com/office/drawing/2014/main" id="{7E75136D-8091-6F68-FD81-7BA329528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up 1">
            <a:extLst>
              <a:ext uri="{FF2B5EF4-FFF2-40B4-BE49-F238E27FC236}">
                <a16:creationId xmlns:a16="http://schemas.microsoft.com/office/drawing/2014/main" id="{5A0B8AA7-7A49-545D-EDD8-3E79AC308C2C}"/>
              </a:ext>
            </a:extLst>
          </p:cNvPr>
          <p:cNvGrpSpPr/>
          <p:nvPr/>
        </p:nvGrpSpPr>
        <p:grpSpPr>
          <a:xfrm>
            <a:off x="5279218" y="604410"/>
            <a:ext cx="1633564" cy="1127159"/>
            <a:chOff x="5279218" y="604410"/>
            <a:chExt cx="1633564" cy="1127159"/>
          </a:xfrm>
        </p:grpSpPr>
        <p:sp>
          <p:nvSpPr>
            <p:cNvPr id="3" name="Freeform 5">
              <a:extLst>
                <a:ext uri="{FF2B5EF4-FFF2-40B4-BE49-F238E27FC236}">
                  <a16:creationId xmlns:a16="http://schemas.microsoft.com/office/drawing/2014/main" id="{FB5AA4C0-E63E-A63D-2F8B-58EF1C5F1282}"/>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Metin kutusu 3">
              <a:extLst>
                <a:ext uri="{FF2B5EF4-FFF2-40B4-BE49-F238E27FC236}">
                  <a16:creationId xmlns:a16="http://schemas.microsoft.com/office/drawing/2014/main" id="{D3944F9E-E236-DD0B-781A-5C241E680564}"/>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8" name="Metin kutusu 7">
              <a:extLst>
                <a:ext uri="{FF2B5EF4-FFF2-40B4-BE49-F238E27FC236}">
                  <a16:creationId xmlns:a16="http://schemas.microsoft.com/office/drawing/2014/main" id="{4BFF1847-978A-22CF-9DAF-25C67FF1ADC8}"/>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E0F4C6CD-3565-587C-33FC-FBCC957C5886}"/>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11" name="Metin kutusu 10">
            <a:extLst>
              <a:ext uri="{FF2B5EF4-FFF2-40B4-BE49-F238E27FC236}">
                <a16:creationId xmlns:a16="http://schemas.microsoft.com/office/drawing/2014/main" id="{2A9E42DD-D5D3-6301-1C01-C9A73F9E573A}"/>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6" name="Metin kutusu 5">
            <a:extLst>
              <a:ext uri="{FF2B5EF4-FFF2-40B4-BE49-F238E27FC236}">
                <a16:creationId xmlns:a16="http://schemas.microsoft.com/office/drawing/2014/main" id="{00E7DCF8-7013-714B-2D63-D79F7EAA42B1}"/>
              </a:ext>
            </a:extLst>
          </p:cNvPr>
          <p:cNvSpPr txBox="1"/>
          <p:nvPr/>
        </p:nvSpPr>
        <p:spPr>
          <a:xfrm>
            <a:off x="773405" y="1919653"/>
            <a:ext cx="9496009" cy="1200329"/>
          </a:xfrm>
          <a:prstGeom prst="rect">
            <a:avLst/>
          </a:prstGeom>
          <a:noFill/>
        </p:spPr>
        <p:txBody>
          <a:bodyPr wrap="square" rtlCol="0">
            <a:spAutoFit/>
          </a:bodyPr>
          <a:lstStyle/>
          <a:p>
            <a:pPr>
              <a:spcAft>
                <a:spcPts val="600"/>
              </a:spcAft>
            </a:pPr>
            <a:r>
              <a:rPr lang="tr-TR" sz="3600" dirty="0">
                <a:solidFill>
                  <a:srgbClr val="000000"/>
                </a:solidFill>
                <a:latin typeface="Arial" panose="020B0604020202020204" pitchFamily="34" charset="0"/>
                <a:cs typeface="Arial" panose="020B0604020202020204" pitchFamily="34" charset="0"/>
              </a:rPr>
              <a:t>• Allah’ın çizdiği sınırlara hürmet edenlere Allah hayırlı yollar buldurur.</a:t>
            </a:r>
          </a:p>
        </p:txBody>
      </p:sp>
      <p:sp>
        <p:nvSpPr>
          <p:cNvPr id="7" name="Metin kutusu 6">
            <a:extLst>
              <a:ext uri="{FF2B5EF4-FFF2-40B4-BE49-F238E27FC236}">
                <a16:creationId xmlns:a16="http://schemas.microsoft.com/office/drawing/2014/main" id="{BF169FC7-3008-9605-4CE4-564481044260}"/>
              </a:ext>
            </a:extLst>
          </p:cNvPr>
          <p:cNvSpPr txBox="1"/>
          <p:nvPr/>
        </p:nvSpPr>
        <p:spPr>
          <a:xfrm>
            <a:off x="773403" y="3308066"/>
            <a:ext cx="9847705" cy="1200329"/>
          </a:xfrm>
          <a:prstGeom prst="rect">
            <a:avLst/>
          </a:prstGeom>
          <a:noFill/>
        </p:spPr>
        <p:txBody>
          <a:bodyPr wrap="square" rtlCol="0">
            <a:spAutoFit/>
          </a:bodyPr>
          <a:lstStyle/>
          <a:p>
            <a:pPr>
              <a:spcAft>
                <a:spcPts val="600"/>
              </a:spcAft>
            </a:pPr>
            <a:r>
              <a:rPr lang="tr-TR" sz="3600" dirty="0">
                <a:solidFill>
                  <a:srgbClr val="000000"/>
                </a:solidFill>
                <a:latin typeface="Arial" panose="020B0604020202020204" pitchFamily="34" charset="0"/>
                <a:cs typeface="Arial" panose="020B0604020202020204" pitchFamily="34" charset="0"/>
              </a:rPr>
              <a:t>• Kalben Allah’a (c.c.) güvenmek ve sığınmak insan için yeterli bir durumdur.</a:t>
            </a:r>
          </a:p>
        </p:txBody>
      </p:sp>
      <p:sp>
        <p:nvSpPr>
          <p:cNvPr id="16" name="Metin kutusu 15">
            <a:extLst>
              <a:ext uri="{FF2B5EF4-FFF2-40B4-BE49-F238E27FC236}">
                <a16:creationId xmlns:a16="http://schemas.microsoft.com/office/drawing/2014/main" id="{6C404497-5C27-D8F5-9C3F-E89823A82E9A}"/>
              </a:ext>
            </a:extLst>
          </p:cNvPr>
          <p:cNvSpPr txBox="1"/>
          <p:nvPr/>
        </p:nvSpPr>
        <p:spPr>
          <a:xfrm>
            <a:off x="773403" y="4692654"/>
            <a:ext cx="9496009" cy="646331"/>
          </a:xfrm>
          <a:prstGeom prst="rect">
            <a:avLst/>
          </a:prstGeom>
          <a:noFill/>
        </p:spPr>
        <p:txBody>
          <a:bodyPr wrap="square" rtlCol="0">
            <a:spAutoFit/>
          </a:bodyPr>
          <a:lstStyle/>
          <a:p>
            <a:pPr>
              <a:spcAft>
                <a:spcPts val="600"/>
              </a:spcAft>
            </a:pPr>
            <a:r>
              <a:rPr lang="tr-TR" sz="3600" dirty="0">
                <a:solidFill>
                  <a:srgbClr val="000000"/>
                </a:solidFill>
                <a:latin typeface="Arial" panose="020B0604020202020204" pitchFamily="34" charset="0"/>
                <a:cs typeface="Arial" panose="020B0604020202020204" pitchFamily="34" charset="0"/>
              </a:rPr>
              <a:t>• Allah (c.c.) kullarına hesapsız rızık verendir.</a:t>
            </a:r>
          </a:p>
        </p:txBody>
      </p:sp>
      <p:sp>
        <p:nvSpPr>
          <p:cNvPr id="14" name="Metin kutusu 13">
            <a:extLst>
              <a:ext uri="{FF2B5EF4-FFF2-40B4-BE49-F238E27FC236}">
                <a16:creationId xmlns:a16="http://schemas.microsoft.com/office/drawing/2014/main" id="{FD19A90D-5020-78A8-4CC4-A25B9916CD05}"/>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15" name="Metin kutusu 14">
            <a:extLst>
              <a:ext uri="{FF2B5EF4-FFF2-40B4-BE49-F238E27FC236}">
                <a16:creationId xmlns:a16="http://schemas.microsoft.com/office/drawing/2014/main" id="{5446A267-BFF8-DB75-8652-A0861C401A69}"/>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Tree>
    <p:extLst>
      <p:ext uri="{BB962C8B-B14F-4D97-AF65-F5344CB8AC3E}">
        <p14:creationId xmlns:p14="http://schemas.microsoft.com/office/powerpoint/2010/main" val="13137048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additive="base">
                                        <p:cTn id="19"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çizgi film, grafik içeren bir resim&#10;&#10;Açıklama otomatik olarak oluşturuldu">
            <a:extLst>
              <a:ext uri="{FF2B5EF4-FFF2-40B4-BE49-F238E27FC236}">
                <a16:creationId xmlns:a16="http://schemas.microsoft.com/office/drawing/2014/main" id="{6D04A295-D2EC-17E2-FABE-FE94D3EB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rgbClr val="E4A344"/>
            </a:solidFill>
          </a:ln>
        </p:spPr>
      </p:pic>
      <p:sp>
        <p:nvSpPr>
          <p:cNvPr id="11" name="Metin kutusu 10">
            <a:extLst>
              <a:ext uri="{FF2B5EF4-FFF2-40B4-BE49-F238E27FC236}">
                <a16:creationId xmlns:a16="http://schemas.microsoft.com/office/drawing/2014/main" id="{CCC083F5-B75F-9BD0-DAAA-7127C75810CA}"/>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14" name="Metin kutusu 13">
            <a:extLst>
              <a:ext uri="{FF2B5EF4-FFF2-40B4-BE49-F238E27FC236}">
                <a16:creationId xmlns:a16="http://schemas.microsoft.com/office/drawing/2014/main" id="{F7D343DB-6F3D-FA7A-1DCC-F33EB5E60D44}"/>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6" name="Metin kutusu 15">
            <a:extLst>
              <a:ext uri="{FF2B5EF4-FFF2-40B4-BE49-F238E27FC236}">
                <a16:creationId xmlns:a16="http://schemas.microsoft.com/office/drawing/2014/main" id="{0CB07D51-1231-C2FF-AF52-81AA15576C38}"/>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17" name="Metin kutusu 16">
            <a:extLst>
              <a:ext uri="{FF2B5EF4-FFF2-40B4-BE49-F238E27FC236}">
                <a16:creationId xmlns:a16="http://schemas.microsoft.com/office/drawing/2014/main" id="{CD77815B-19E8-B0C0-46FE-02DEC27F21B7}"/>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
        <p:nvSpPr>
          <p:cNvPr id="6" name="Metin kutusu 5">
            <a:extLst>
              <a:ext uri="{FF2B5EF4-FFF2-40B4-BE49-F238E27FC236}">
                <a16:creationId xmlns:a16="http://schemas.microsoft.com/office/drawing/2014/main" id="{C3A6B053-D21F-D553-80FC-5493ED4ED9DC}"/>
              </a:ext>
            </a:extLst>
          </p:cNvPr>
          <p:cNvSpPr txBox="1"/>
          <p:nvPr/>
        </p:nvSpPr>
        <p:spPr>
          <a:xfrm>
            <a:off x="2626642" y="2042299"/>
            <a:ext cx="8445500" cy="1384995"/>
          </a:xfrm>
          <a:prstGeom prst="rect">
            <a:avLst/>
          </a:prstGeom>
          <a:noFill/>
        </p:spPr>
        <p:txBody>
          <a:bodyPr wrap="square" rtlCol="0">
            <a:spAutoFit/>
          </a:bodyPr>
          <a:lstStyle/>
          <a:p>
            <a:r>
              <a:rPr lang="tr-TR" sz="2800" dirty="0">
                <a:latin typeface="Arial" panose="020B0604020202020204" pitchFamily="34" charset="0"/>
              </a:rPr>
              <a:t>İnsanın bir amaca ulaşmak, bir yarar elde etmek için zihinsel ve bedensel olarak </a:t>
            </a:r>
            <a:r>
              <a:rPr lang="tr-TR" sz="2800" dirty="0">
                <a:solidFill>
                  <a:srgbClr val="FF0000"/>
                </a:solidFill>
                <a:latin typeface="Arial" panose="020B0604020202020204" pitchFamily="34" charset="0"/>
              </a:rPr>
              <a:t>çaba</a:t>
            </a:r>
            <a:r>
              <a:rPr lang="tr-TR" sz="2800" dirty="0">
                <a:latin typeface="Arial" panose="020B0604020202020204" pitchFamily="34" charset="0"/>
              </a:rPr>
              <a:t> sarf etmesi, </a:t>
            </a:r>
            <a:r>
              <a:rPr lang="tr-TR" sz="2800" dirty="0">
                <a:solidFill>
                  <a:srgbClr val="FF0000"/>
                </a:solidFill>
                <a:latin typeface="Arial" panose="020B0604020202020204" pitchFamily="34" charset="0"/>
              </a:rPr>
              <a:t>gayret</a:t>
            </a:r>
            <a:r>
              <a:rPr lang="tr-TR" sz="2800" dirty="0">
                <a:latin typeface="Arial" panose="020B0604020202020204" pitchFamily="34" charset="0"/>
              </a:rPr>
              <a:t> göstermesidir.</a:t>
            </a:r>
          </a:p>
        </p:txBody>
      </p:sp>
      <p:sp>
        <p:nvSpPr>
          <p:cNvPr id="15" name="Dikdörtgen: Köşeleri Yuvarlatılmış 14">
            <a:extLst>
              <a:ext uri="{FF2B5EF4-FFF2-40B4-BE49-F238E27FC236}">
                <a16:creationId xmlns:a16="http://schemas.microsoft.com/office/drawing/2014/main" id="{C3B090FF-9B99-6F63-E01F-48AD05B24443}"/>
              </a:ext>
            </a:extLst>
          </p:cNvPr>
          <p:cNvSpPr/>
          <p:nvPr/>
        </p:nvSpPr>
        <p:spPr>
          <a:xfrm>
            <a:off x="1967235" y="1215608"/>
            <a:ext cx="2251611" cy="799483"/>
          </a:xfrm>
          <a:prstGeom prst="roundRect">
            <a:avLst/>
          </a:prstGeom>
          <a:solidFill>
            <a:srgbClr val="2C2724"/>
          </a:solidFill>
          <a:ln w="28575">
            <a:solidFill>
              <a:srgbClr val="9593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b="1" dirty="0">
                <a:latin typeface="Arial" panose="020B0604020202020204" pitchFamily="34" charset="0"/>
                <a:cs typeface="Arial" panose="020B0604020202020204" pitchFamily="34" charset="0"/>
              </a:rPr>
              <a:t>        EMEK</a:t>
            </a:r>
          </a:p>
        </p:txBody>
      </p:sp>
      <p:sp>
        <p:nvSpPr>
          <p:cNvPr id="2" name="Metin kutusu 1">
            <a:extLst>
              <a:ext uri="{FF2B5EF4-FFF2-40B4-BE49-F238E27FC236}">
                <a16:creationId xmlns:a16="http://schemas.microsoft.com/office/drawing/2014/main" id="{EC99A015-E9EA-EDA4-312F-DC36107CBC9A}"/>
              </a:ext>
            </a:extLst>
          </p:cNvPr>
          <p:cNvSpPr txBox="1"/>
          <p:nvPr/>
        </p:nvSpPr>
        <p:spPr>
          <a:xfrm>
            <a:off x="2641600" y="4787278"/>
            <a:ext cx="8430542" cy="954107"/>
          </a:xfrm>
          <a:prstGeom prst="rect">
            <a:avLst/>
          </a:prstGeom>
          <a:noFill/>
        </p:spPr>
        <p:txBody>
          <a:bodyPr wrap="square" rtlCol="0">
            <a:spAutoFit/>
          </a:bodyPr>
          <a:lstStyle/>
          <a:p>
            <a:pPr marL="3175"/>
            <a:r>
              <a:rPr lang="tr-TR" sz="2800" dirty="0">
                <a:latin typeface="Arial" panose="020B0604020202020204" pitchFamily="34" charset="0"/>
                <a:cs typeface="Arial" panose="020B0604020202020204" pitchFamily="34" charset="0"/>
              </a:rPr>
              <a:t>Yüce Allah’ın canlılara yiyip içmek ve </a:t>
            </a:r>
            <a:r>
              <a:rPr lang="tr-TR" sz="2800" dirty="0">
                <a:solidFill>
                  <a:srgbClr val="FF0000"/>
                </a:solidFill>
                <a:latin typeface="Arial" panose="020B0604020202020204" pitchFamily="34" charset="0"/>
                <a:cs typeface="Arial" panose="020B0604020202020204" pitchFamily="34" charset="0"/>
              </a:rPr>
              <a:t>yarar</a:t>
            </a:r>
            <a:r>
              <a:rPr lang="tr-TR" sz="2800" dirty="0">
                <a:latin typeface="Arial" panose="020B0604020202020204" pitchFamily="34" charset="0"/>
                <a:cs typeface="Arial" panose="020B0604020202020204" pitchFamily="34" charset="0"/>
              </a:rPr>
              <a:t>lanmak için verdiği her şey demektir.</a:t>
            </a:r>
          </a:p>
        </p:txBody>
      </p:sp>
      <p:pic>
        <p:nvPicPr>
          <p:cNvPr id="13" name="Resim 12" descr="kişi, şahıs, dizüstü, bilgisayar, bilgisayar klavyesi içeren bir resim&#10;&#10;Açıklama otomatik olarak oluşturuldu">
            <a:extLst>
              <a:ext uri="{FF2B5EF4-FFF2-40B4-BE49-F238E27FC236}">
                <a16:creationId xmlns:a16="http://schemas.microsoft.com/office/drawing/2014/main" id="{994BC2E6-D2AE-F87D-C812-18C416FA3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429" y="1030896"/>
            <a:ext cx="1744281" cy="2345598"/>
          </a:xfrm>
          <a:prstGeom prst="rect">
            <a:avLst/>
          </a:prstGeom>
        </p:spPr>
      </p:pic>
      <p:sp>
        <p:nvSpPr>
          <p:cNvPr id="18" name="Dikdörtgen: Köşeleri Yuvarlatılmış 17">
            <a:extLst>
              <a:ext uri="{FF2B5EF4-FFF2-40B4-BE49-F238E27FC236}">
                <a16:creationId xmlns:a16="http://schemas.microsoft.com/office/drawing/2014/main" id="{E547E743-2F06-510A-B997-81E3439759E3}"/>
              </a:ext>
            </a:extLst>
          </p:cNvPr>
          <p:cNvSpPr/>
          <p:nvPr/>
        </p:nvSpPr>
        <p:spPr>
          <a:xfrm>
            <a:off x="1967235" y="3863035"/>
            <a:ext cx="2251611" cy="799483"/>
          </a:xfrm>
          <a:prstGeom prst="roundRect">
            <a:avLst/>
          </a:prstGeom>
          <a:solidFill>
            <a:srgbClr val="82C1DC"/>
          </a:solidFill>
          <a:ln w="28575">
            <a:solidFill>
              <a:srgbClr val="E4A3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b="1" dirty="0">
                <a:latin typeface="Arial" panose="020B0604020202020204" pitchFamily="34" charset="0"/>
                <a:cs typeface="Arial" panose="020B0604020202020204" pitchFamily="34" charset="0"/>
              </a:rPr>
              <a:t>        RIZIK</a:t>
            </a:r>
          </a:p>
        </p:txBody>
      </p:sp>
      <p:pic>
        <p:nvPicPr>
          <p:cNvPr id="23" name="Resim 22" descr="gökyüzü, kişi, şahıs, çim, dış mekan içeren bir resim&#10;&#10;Açıklama otomatik olarak oluşturuldu">
            <a:extLst>
              <a:ext uri="{FF2B5EF4-FFF2-40B4-BE49-F238E27FC236}">
                <a16:creationId xmlns:a16="http://schemas.microsoft.com/office/drawing/2014/main" id="{E613C094-1E7F-DA0D-DE70-84A2613E7F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684" y="3676721"/>
            <a:ext cx="1745472" cy="2347200"/>
          </a:xfrm>
          <a:prstGeom prst="rect">
            <a:avLst/>
          </a:prstGeom>
        </p:spPr>
      </p:pic>
    </p:spTree>
    <p:extLst>
      <p:ext uri="{BB962C8B-B14F-4D97-AF65-F5344CB8AC3E}">
        <p14:creationId xmlns:p14="http://schemas.microsoft.com/office/powerpoint/2010/main" val="25235974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animBg="1"/>
      <p:bldP spid="2" grpId="0"/>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çizgi film, grafik içeren bir resim&#10;&#10;Açıklama otomatik olarak oluşturuldu">
            <a:extLst>
              <a:ext uri="{FF2B5EF4-FFF2-40B4-BE49-F238E27FC236}">
                <a16:creationId xmlns:a16="http://schemas.microsoft.com/office/drawing/2014/main" id="{C1167DA8-CEF0-5F1D-78A3-EDEA47C20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Grup 10">
            <a:extLst>
              <a:ext uri="{FF2B5EF4-FFF2-40B4-BE49-F238E27FC236}">
                <a16:creationId xmlns:a16="http://schemas.microsoft.com/office/drawing/2014/main" id="{3F90E913-727A-CD71-875D-AB09C10A1E28}"/>
              </a:ext>
            </a:extLst>
          </p:cNvPr>
          <p:cNvGrpSpPr/>
          <p:nvPr/>
        </p:nvGrpSpPr>
        <p:grpSpPr>
          <a:xfrm>
            <a:off x="5279218" y="604410"/>
            <a:ext cx="1633564" cy="1127159"/>
            <a:chOff x="5279218" y="604410"/>
            <a:chExt cx="1633564" cy="1127159"/>
          </a:xfrm>
        </p:grpSpPr>
        <p:sp>
          <p:nvSpPr>
            <p:cNvPr id="2" name="Freeform 5">
              <a:extLst>
                <a:ext uri="{FF2B5EF4-FFF2-40B4-BE49-F238E27FC236}">
                  <a16:creationId xmlns:a16="http://schemas.microsoft.com/office/drawing/2014/main" id="{B4AE3B97-C4A9-AB88-2CA9-18B3FAD26A14}"/>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9" name="Metin kutusu 8">
              <a:extLst>
                <a:ext uri="{FF2B5EF4-FFF2-40B4-BE49-F238E27FC236}">
                  <a16:creationId xmlns:a16="http://schemas.microsoft.com/office/drawing/2014/main" id="{63A9B156-FE5D-56EB-FA49-401E504A6283}"/>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10" name="Metin kutusu 9">
              <a:extLst>
                <a:ext uri="{FF2B5EF4-FFF2-40B4-BE49-F238E27FC236}">
                  <a16:creationId xmlns:a16="http://schemas.microsoft.com/office/drawing/2014/main" id="{6A49BFD9-3CEF-4353-8C90-F496F08F85B3}"/>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Hadis</a:t>
              </a:r>
            </a:p>
          </p:txBody>
        </p:sp>
      </p:grpSp>
      <p:sp>
        <p:nvSpPr>
          <p:cNvPr id="14" name="Metin kutusu 13">
            <a:extLst>
              <a:ext uri="{FF2B5EF4-FFF2-40B4-BE49-F238E27FC236}">
                <a16:creationId xmlns:a16="http://schemas.microsoft.com/office/drawing/2014/main" id="{54E18D72-D49A-1B1D-0EB5-E626C776B181}"/>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15" name="Metin kutusu 14">
            <a:extLst>
              <a:ext uri="{FF2B5EF4-FFF2-40B4-BE49-F238E27FC236}">
                <a16:creationId xmlns:a16="http://schemas.microsoft.com/office/drawing/2014/main" id="{E6075B38-B44B-B0D9-45F1-9FC799CF7CC3}"/>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EC077BAA-3C88-4642-18F2-BF65D46137E8}"/>
              </a:ext>
            </a:extLst>
          </p:cNvPr>
          <p:cNvSpPr txBox="1"/>
          <p:nvPr/>
        </p:nvSpPr>
        <p:spPr>
          <a:xfrm>
            <a:off x="1347996" y="1863384"/>
            <a:ext cx="9496009" cy="2308324"/>
          </a:xfrm>
          <a:prstGeom prst="rect">
            <a:avLst/>
          </a:prstGeom>
          <a:noFill/>
        </p:spPr>
        <p:txBody>
          <a:bodyPr wrap="square" rtlCol="0">
            <a:spAutoFit/>
          </a:bodyPr>
          <a:lstStyle/>
          <a:p>
            <a:pPr algn="ctr">
              <a:spcAft>
                <a:spcPts val="600"/>
              </a:spcAft>
            </a:pPr>
            <a:r>
              <a:rPr lang="tr-TR" sz="4800" dirty="0">
                <a:solidFill>
                  <a:srgbClr val="000000"/>
                </a:solidFill>
                <a:latin typeface="Arial" panose="020B0604020202020204" pitchFamily="34" charset="0"/>
                <a:cs typeface="Arial" panose="020B0604020202020204" pitchFamily="34" charset="0"/>
              </a:rPr>
              <a:t>“Ey Allah’ın kulları! Tedavi olunuz. Şüphesiz Allah her hastalığın şifasını yaratmıştır.”</a:t>
            </a:r>
          </a:p>
        </p:txBody>
      </p:sp>
      <p:sp>
        <p:nvSpPr>
          <p:cNvPr id="12" name="Metin kutusu 11">
            <a:extLst>
              <a:ext uri="{FF2B5EF4-FFF2-40B4-BE49-F238E27FC236}">
                <a16:creationId xmlns:a16="http://schemas.microsoft.com/office/drawing/2014/main" id="{344BADA2-A6BA-B824-FD4A-0E3FA16FE57E}"/>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13" name="Metin kutusu 12">
            <a:extLst>
              <a:ext uri="{FF2B5EF4-FFF2-40B4-BE49-F238E27FC236}">
                <a16:creationId xmlns:a16="http://schemas.microsoft.com/office/drawing/2014/main" id="{3BFAC975-3969-83CD-47FC-6FC4C3195108}"/>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pic>
        <p:nvPicPr>
          <p:cNvPr id="6" name="Resim 5" descr="grafik, yazı tipi, grafik tasarım, logo içeren bir resim&#10;&#10;Açıklama otomatik olarak oluşturuldu">
            <a:extLst>
              <a:ext uri="{FF2B5EF4-FFF2-40B4-BE49-F238E27FC236}">
                <a16:creationId xmlns:a16="http://schemas.microsoft.com/office/drawing/2014/main" id="{409107B4-6966-BDCA-C78D-27EA350659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992" y="4728245"/>
            <a:ext cx="1700016" cy="1525345"/>
          </a:xfrm>
          <a:prstGeom prst="rect">
            <a:avLst/>
          </a:prstGeom>
        </p:spPr>
      </p:pic>
    </p:spTree>
    <p:extLst>
      <p:ext uri="{BB962C8B-B14F-4D97-AF65-F5344CB8AC3E}">
        <p14:creationId xmlns:p14="http://schemas.microsoft.com/office/powerpoint/2010/main" val="6661082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çizgi film, grafik içeren bir resim&#10;&#10;Açıklama otomatik olarak oluşturuldu">
            <a:extLst>
              <a:ext uri="{FF2B5EF4-FFF2-40B4-BE49-F238E27FC236}">
                <a16:creationId xmlns:a16="http://schemas.microsoft.com/office/drawing/2014/main" id="{7E75136D-8091-6F68-FD81-7BA329528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up 1">
            <a:extLst>
              <a:ext uri="{FF2B5EF4-FFF2-40B4-BE49-F238E27FC236}">
                <a16:creationId xmlns:a16="http://schemas.microsoft.com/office/drawing/2014/main" id="{5A0B8AA7-7A49-545D-EDD8-3E79AC308C2C}"/>
              </a:ext>
            </a:extLst>
          </p:cNvPr>
          <p:cNvGrpSpPr/>
          <p:nvPr/>
        </p:nvGrpSpPr>
        <p:grpSpPr>
          <a:xfrm>
            <a:off x="5279218" y="604410"/>
            <a:ext cx="1633564" cy="1127159"/>
            <a:chOff x="5279218" y="604410"/>
            <a:chExt cx="1633564" cy="1127159"/>
          </a:xfrm>
        </p:grpSpPr>
        <p:sp>
          <p:nvSpPr>
            <p:cNvPr id="3" name="Freeform 5">
              <a:extLst>
                <a:ext uri="{FF2B5EF4-FFF2-40B4-BE49-F238E27FC236}">
                  <a16:creationId xmlns:a16="http://schemas.microsoft.com/office/drawing/2014/main" id="{FB5AA4C0-E63E-A63D-2F8B-58EF1C5F1282}"/>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Metin kutusu 3">
              <a:extLst>
                <a:ext uri="{FF2B5EF4-FFF2-40B4-BE49-F238E27FC236}">
                  <a16:creationId xmlns:a16="http://schemas.microsoft.com/office/drawing/2014/main" id="{D3944F9E-E236-DD0B-781A-5C241E680564}"/>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Hadisin</a:t>
              </a:r>
            </a:p>
          </p:txBody>
        </p:sp>
        <p:sp>
          <p:nvSpPr>
            <p:cNvPr id="8" name="Metin kutusu 7">
              <a:extLst>
                <a:ext uri="{FF2B5EF4-FFF2-40B4-BE49-F238E27FC236}">
                  <a16:creationId xmlns:a16="http://schemas.microsoft.com/office/drawing/2014/main" id="{4BFF1847-978A-22CF-9DAF-25C67FF1ADC8}"/>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E0F4C6CD-3565-587C-33FC-FBCC957C5886}"/>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11" name="Metin kutusu 10">
            <a:extLst>
              <a:ext uri="{FF2B5EF4-FFF2-40B4-BE49-F238E27FC236}">
                <a16:creationId xmlns:a16="http://schemas.microsoft.com/office/drawing/2014/main" id="{2A9E42DD-D5D3-6301-1C01-C9A73F9E573A}"/>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6" name="Metin kutusu 5">
            <a:extLst>
              <a:ext uri="{FF2B5EF4-FFF2-40B4-BE49-F238E27FC236}">
                <a16:creationId xmlns:a16="http://schemas.microsoft.com/office/drawing/2014/main" id="{00E7DCF8-7013-714B-2D63-D79F7EAA42B1}"/>
              </a:ext>
            </a:extLst>
          </p:cNvPr>
          <p:cNvSpPr txBox="1"/>
          <p:nvPr/>
        </p:nvSpPr>
        <p:spPr>
          <a:xfrm>
            <a:off x="773405" y="1919653"/>
            <a:ext cx="9496009" cy="1200329"/>
          </a:xfrm>
          <a:prstGeom prst="rect">
            <a:avLst/>
          </a:prstGeom>
          <a:noFill/>
        </p:spPr>
        <p:txBody>
          <a:bodyPr wrap="square" rtlCol="0">
            <a:spAutoFit/>
          </a:bodyPr>
          <a:lstStyle/>
          <a:p>
            <a:pPr>
              <a:spcAft>
                <a:spcPts val="600"/>
              </a:spcAft>
            </a:pPr>
            <a:r>
              <a:rPr lang="tr-TR" sz="3600" dirty="0">
                <a:solidFill>
                  <a:srgbClr val="000000"/>
                </a:solidFill>
                <a:latin typeface="Arial" panose="020B0604020202020204" pitchFamily="34" charset="0"/>
                <a:cs typeface="Arial" panose="020B0604020202020204" pitchFamily="34" charset="0"/>
              </a:rPr>
              <a:t>• Tedavi olmamak veya tedaviyi aksatmak doğru bir anlayış değildir.</a:t>
            </a:r>
          </a:p>
        </p:txBody>
      </p:sp>
      <p:sp>
        <p:nvSpPr>
          <p:cNvPr id="7" name="Metin kutusu 6">
            <a:extLst>
              <a:ext uri="{FF2B5EF4-FFF2-40B4-BE49-F238E27FC236}">
                <a16:creationId xmlns:a16="http://schemas.microsoft.com/office/drawing/2014/main" id="{BF169FC7-3008-9605-4CE4-564481044260}"/>
              </a:ext>
            </a:extLst>
          </p:cNvPr>
          <p:cNvSpPr txBox="1"/>
          <p:nvPr/>
        </p:nvSpPr>
        <p:spPr>
          <a:xfrm>
            <a:off x="773403" y="3308066"/>
            <a:ext cx="9847705" cy="1200329"/>
          </a:xfrm>
          <a:prstGeom prst="rect">
            <a:avLst/>
          </a:prstGeom>
          <a:noFill/>
        </p:spPr>
        <p:txBody>
          <a:bodyPr wrap="square" rtlCol="0">
            <a:spAutoFit/>
          </a:bodyPr>
          <a:lstStyle/>
          <a:p>
            <a:pPr>
              <a:spcAft>
                <a:spcPts val="600"/>
              </a:spcAft>
            </a:pPr>
            <a:r>
              <a:rPr lang="tr-TR" sz="3600" dirty="0">
                <a:solidFill>
                  <a:srgbClr val="000000"/>
                </a:solidFill>
                <a:latin typeface="Arial" panose="020B0604020202020204" pitchFamily="34" charset="0"/>
                <a:cs typeface="Arial" panose="020B0604020202020204" pitchFamily="34" charset="0"/>
              </a:rPr>
              <a:t>• Hasta, sağlığına kavuşmak için gerekli tedavi yollarına başvurmalıdır.</a:t>
            </a:r>
          </a:p>
        </p:txBody>
      </p:sp>
      <p:sp>
        <p:nvSpPr>
          <p:cNvPr id="16" name="Metin kutusu 15">
            <a:extLst>
              <a:ext uri="{FF2B5EF4-FFF2-40B4-BE49-F238E27FC236}">
                <a16:creationId xmlns:a16="http://schemas.microsoft.com/office/drawing/2014/main" id="{6C404497-5C27-D8F5-9C3F-E89823A82E9A}"/>
              </a:ext>
            </a:extLst>
          </p:cNvPr>
          <p:cNvSpPr txBox="1"/>
          <p:nvPr/>
        </p:nvSpPr>
        <p:spPr>
          <a:xfrm>
            <a:off x="773403" y="4692654"/>
            <a:ext cx="9496009" cy="1200329"/>
          </a:xfrm>
          <a:prstGeom prst="rect">
            <a:avLst/>
          </a:prstGeom>
          <a:noFill/>
        </p:spPr>
        <p:txBody>
          <a:bodyPr wrap="square" rtlCol="0">
            <a:spAutoFit/>
          </a:bodyPr>
          <a:lstStyle/>
          <a:p>
            <a:pPr>
              <a:spcAft>
                <a:spcPts val="600"/>
              </a:spcAft>
            </a:pPr>
            <a:r>
              <a:rPr lang="tr-TR" sz="3600" dirty="0">
                <a:solidFill>
                  <a:srgbClr val="000000"/>
                </a:solidFill>
                <a:latin typeface="Arial" panose="020B0604020202020204" pitchFamily="34" charset="0"/>
                <a:cs typeface="Arial" panose="020B0604020202020204" pitchFamily="34" charset="0"/>
              </a:rPr>
              <a:t>• Şifası bulunmaz deyip hastalığa çare aramamak Allah’ın (c.c.) kaderine terstir.</a:t>
            </a:r>
          </a:p>
        </p:txBody>
      </p:sp>
      <p:sp>
        <p:nvSpPr>
          <p:cNvPr id="14" name="Metin kutusu 13">
            <a:extLst>
              <a:ext uri="{FF2B5EF4-FFF2-40B4-BE49-F238E27FC236}">
                <a16:creationId xmlns:a16="http://schemas.microsoft.com/office/drawing/2014/main" id="{FD19A90D-5020-78A8-4CC4-A25B9916CD05}"/>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15" name="Metin kutusu 14">
            <a:extLst>
              <a:ext uri="{FF2B5EF4-FFF2-40B4-BE49-F238E27FC236}">
                <a16:creationId xmlns:a16="http://schemas.microsoft.com/office/drawing/2014/main" id="{5446A267-BFF8-DB75-8652-A0861C401A69}"/>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Tree>
    <p:extLst>
      <p:ext uri="{BB962C8B-B14F-4D97-AF65-F5344CB8AC3E}">
        <p14:creationId xmlns:p14="http://schemas.microsoft.com/office/powerpoint/2010/main" val="40309494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additive="base">
                                        <p:cTn id="19"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çizgi film, grafik içeren bir resim&#10;&#10;Açıklama otomatik olarak oluşturuldu">
            <a:extLst>
              <a:ext uri="{FF2B5EF4-FFF2-40B4-BE49-F238E27FC236}">
                <a16:creationId xmlns:a16="http://schemas.microsoft.com/office/drawing/2014/main" id="{93B0CE60-9085-EA7D-6A58-56CDB8DE8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Metin kutusu 6">
            <a:extLst>
              <a:ext uri="{FF2B5EF4-FFF2-40B4-BE49-F238E27FC236}">
                <a16:creationId xmlns:a16="http://schemas.microsoft.com/office/drawing/2014/main" id="{7C208274-1B06-8052-AE21-A9E5342730B6}"/>
              </a:ext>
            </a:extLst>
          </p:cNvPr>
          <p:cNvSpPr txBox="1"/>
          <p:nvPr/>
        </p:nvSpPr>
        <p:spPr>
          <a:xfrm>
            <a:off x="1162665" y="3062506"/>
            <a:ext cx="9866671" cy="2554545"/>
          </a:xfrm>
          <a:prstGeom prst="rect">
            <a:avLst/>
          </a:prstGeom>
          <a:noFill/>
        </p:spPr>
        <p:txBody>
          <a:bodyPr wrap="square" rtlCol="0">
            <a:spAutoFit/>
          </a:bodyPr>
          <a:lstStyle/>
          <a:p>
            <a:pPr marL="3175" algn="ctr">
              <a:lnSpc>
                <a:spcPct val="80000"/>
              </a:lnSpc>
            </a:pPr>
            <a:r>
              <a:rPr lang="tr-TR" sz="4000" dirty="0">
                <a:latin typeface="Arial" panose="020B0604020202020204" pitchFamily="34" charset="0"/>
                <a:cs typeface="Arial" panose="020B0604020202020204" pitchFamily="34" charset="0"/>
              </a:rPr>
              <a:t>Sebepleri tüketip gayret gösterdikten sonra Allah’a sığınan kimseye “</a:t>
            </a:r>
            <a:r>
              <a:rPr lang="tr-TR" sz="4000" dirty="0">
                <a:solidFill>
                  <a:srgbClr val="FF0000"/>
                </a:solidFill>
                <a:latin typeface="Arial" panose="020B0604020202020204" pitchFamily="34" charset="0"/>
                <a:cs typeface="Arial" panose="020B0604020202020204" pitchFamily="34" charset="0"/>
              </a:rPr>
              <a:t>mütevekkil</a:t>
            </a:r>
            <a:r>
              <a:rPr lang="tr-TR" sz="4000" dirty="0">
                <a:latin typeface="Arial" panose="020B0604020202020204" pitchFamily="34" charset="0"/>
                <a:cs typeface="Arial" panose="020B0604020202020204" pitchFamily="34" charset="0"/>
              </a:rPr>
              <a:t>” denir.</a:t>
            </a:r>
          </a:p>
          <a:p>
            <a:pPr marL="3175" algn="ctr">
              <a:lnSpc>
                <a:spcPct val="80000"/>
              </a:lnSpc>
            </a:pPr>
            <a:endParaRPr lang="tr-TR" sz="4000" dirty="0">
              <a:latin typeface="Arial" panose="020B0604020202020204" pitchFamily="34" charset="0"/>
              <a:cs typeface="Arial" panose="020B0604020202020204" pitchFamily="34" charset="0"/>
            </a:endParaRPr>
          </a:p>
          <a:p>
            <a:pPr marL="3175" algn="ctr">
              <a:lnSpc>
                <a:spcPct val="80000"/>
              </a:lnSpc>
            </a:pPr>
            <a:r>
              <a:rPr lang="tr-TR" sz="4000" dirty="0">
                <a:latin typeface="Arial" panose="020B0604020202020204" pitchFamily="34" charset="0"/>
                <a:cs typeface="Arial" panose="020B0604020202020204" pitchFamily="34" charset="0"/>
              </a:rPr>
              <a:t>Hazır yiyici, başkalarının sırtından geçinen kişiye ise “</a:t>
            </a:r>
            <a:r>
              <a:rPr lang="tr-TR" sz="4000" dirty="0" err="1">
                <a:solidFill>
                  <a:srgbClr val="FF0000"/>
                </a:solidFill>
                <a:latin typeface="Arial" panose="020B0604020202020204" pitchFamily="34" charset="0"/>
                <a:cs typeface="Arial" panose="020B0604020202020204" pitchFamily="34" charset="0"/>
              </a:rPr>
              <a:t>müteekkil</a:t>
            </a:r>
            <a:r>
              <a:rPr lang="tr-TR" sz="4000" dirty="0">
                <a:latin typeface="Arial" panose="020B0604020202020204" pitchFamily="34" charset="0"/>
                <a:cs typeface="Arial" panose="020B0604020202020204" pitchFamily="34" charset="0"/>
              </a:rPr>
              <a:t>” denir.</a:t>
            </a:r>
          </a:p>
        </p:txBody>
      </p:sp>
      <p:sp>
        <p:nvSpPr>
          <p:cNvPr id="2" name="Metin kutusu 1">
            <a:extLst>
              <a:ext uri="{FF2B5EF4-FFF2-40B4-BE49-F238E27FC236}">
                <a16:creationId xmlns:a16="http://schemas.microsoft.com/office/drawing/2014/main" id="{370688F3-4542-18C0-E209-002C4BE1674A}"/>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3" name="Metin kutusu 2">
            <a:extLst>
              <a:ext uri="{FF2B5EF4-FFF2-40B4-BE49-F238E27FC236}">
                <a16:creationId xmlns:a16="http://schemas.microsoft.com/office/drawing/2014/main" id="{9D8B54A7-FA20-03B8-30A5-A448AC4BFCF9}"/>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8" name="Freeform 11">
            <a:extLst>
              <a:ext uri="{FF2B5EF4-FFF2-40B4-BE49-F238E27FC236}">
                <a16:creationId xmlns:a16="http://schemas.microsoft.com/office/drawing/2014/main" id="{6241C744-1088-789E-9494-4C44777C06CB}"/>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Metin kutusu 3">
            <a:extLst>
              <a:ext uri="{FF2B5EF4-FFF2-40B4-BE49-F238E27FC236}">
                <a16:creationId xmlns:a16="http://schemas.microsoft.com/office/drawing/2014/main" id="{C5489B3E-B36A-AF81-7971-8BCB0B5BB6F8}"/>
              </a:ext>
            </a:extLst>
          </p:cNvPr>
          <p:cNvSpPr txBox="1"/>
          <p:nvPr/>
        </p:nvSpPr>
        <p:spPr>
          <a:xfrm>
            <a:off x="4866862" y="1347667"/>
            <a:ext cx="2458276" cy="461665"/>
          </a:xfrm>
          <a:prstGeom prst="rect">
            <a:avLst/>
          </a:prstGeom>
          <a:noFill/>
        </p:spPr>
        <p:txBody>
          <a:bodyPr wrap="square" rtlCol="0">
            <a:spAutoFit/>
          </a:bodyPr>
          <a:lstStyle/>
          <a:p>
            <a:pPr algn="ctr"/>
            <a:r>
              <a:rPr lang="tr-TR" sz="2400" b="1" dirty="0">
                <a:latin typeface="Arial" panose="020B0604020202020204" pitchFamily="34" charset="0"/>
              </a:rPr>
              <a:t>NOT EDELİM</a:t>
            </a:r>
          </a:p>
        </p:txBody>
      </p:sp>
      <p:sp>
        <p:nvSpPr>
          <p:cNvPr id="9" name="Metin kutusu 8">
            <a:extLst>
              <a:ext uri="{FF2B5EF4-FFF2-40B4-BE49-F238E27FC236}">
                <a16:creationId xmlns:a16="http://schemas.microsoft.com/office/drawing/2014/main" id="{35D51920-C6ED-BF31-2648-0C1F5706E9FB}"/>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10" name="Metin kutusu 9">
            <a:extLst>
              <a:ext uri="{FF2B5EF4-FFF2-40B4-BE49-F238E27FC236}">
                <a16:creationId xmlns:a16="http://schemas.microsoft.com/office/drawing/2014/main" id="{7223D389-36A3-586D-5DA5-D57D6EEABC69}"/>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Tree>
    <p:extLst>
      <p:ext uri="{BB962C8B-B14F-4D97-AF65-F5344CB8AC3E}">
        <p14:creationId xmlns:p14="http://schemas.microsoft.com/office/powerpoint/2010/main" val="31250784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çizgi film, grafik içeren bir resim&#10;&#10;Açıklama otomatik olarak oluşturuldu">
            <a:extLst>
              <a:ext uri="{FF2B5EF4-FFF2-40B4-BE49-F238E27FC236}">
                <a16:creationId xmlns:a16="http://schemas.microsoft.com/office/drawing/2014/main" id="{7998BA57-2142-D926-01F3-DD309C0D9E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60BE4624-72E8-73DE-7015-0EB536F11B18}"/>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3" name="Metin kutusu 2">
            <a:extLst>
              <a:ext uri="{FF2B5EF4-FFF2-40B4-BE49-F238E27FC236}">
                <a16:creationId xmlns:a16="http://schemas.microsoft.com/office/drawing/2014/main" id="{D8D76468-A8F6-E1A2-0486-4AA2B6CC82F4}"/>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8" name="Freeform 6">
            <a:extLst>
              <a:ext uri="{FF2B5EF4-FFF2-40B4-BE49-F238E27FC236}">
                <a16:creationId xmlns:a16="http://schemas.microsoft.com/office/drawing/2014/main" id="{6DBDADDD-0839-F42A-2B7B-180974BF969A}"/>
              </a:ext>
            </a:extLst>
          </p:cNvPr>
          <p:cNvSpPr/>
          <p:nvPr/>
        </p:nvSpPr>
        <p:spPr>
          <a:xfrm>
            <a:off x="6123819" y="5639337"/>
            <a:ext cx="628676" cy="543019"/>
          </a:xfrm>
          <a:custGeom>
            <a:avLst/>
            <a:gdLst/>
            <a:ahLst/>
            <a:cxnLst/>
            <a:rect l="l" t="t" r="r" b="b"/>
            <a:pathLst>
              <a:path w="959891" h="829106">
                <a:moveTo>
                  <a:pt x="0" y="0"/>
                </a:moveTo>
                <a:lnTo>
                  <a:pt x="959892" y="0"/>
                </a:lnTo>
                <a:lnTo>
                  <a:pt x="959892" y="829107"/>
                </a:lnTo>
                <a:lnTo>
                  <a:pt x="0" y="8291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379D1C40-11F5-CC06-760A-FD81645EF7DA}"/>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7" name="Metin kutusu 6">
            <a:extLst>
              <a:ext uri="{FF2B5EF4-FFF2-40B4-BE49-F238E27FC236}">
                <a16:creationId xmlns:a16="http://schemas.microsoft.com/office/drawing/2014/main" id="{F191226C-0C1C-5DBE-132E-8941220BF6FF}"/>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
        <p:nvSpPr>
          <p:cNvPr id="9" name="Metin kutusu 3">
            <a:extLst>
              <a:ext uri="{FF2B5EF4-FFF2-40B4-BE49-F238E27FC236}">
                <a16:creationId xmlns:a16="http://schemas.microsoft.com/office/drawing/2014/main" id="{02937D2B-1695-48C2-ACCC-F64B5CB74DAA}"/>
              </a:ext>
            </a:extLst>
          </p:cNvPr>
          <p:cNvSpPr txBox="1"/>
          <p:nvPr/>
        </p:nvSpPr>
        <p:spPr>
          <a:xfrm>
            <a:off x="773405" y="3346074"/>
            <a:ext cx="10958823" cy="2785378"/>
          </a:xfrm>
          <a:prstGeom prst="rect">
            <a:avLst/>
          </a:prstGeom>
          <a:noFill/>
        </p:spPr>
        <p:txBody>
          <a:bodyPr wrap="square" rtlCol="0">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tr-TR" sz="2000" dirty="0">
                <a:solidFill>
                  <a:srgbClr val="000000"/>
                </a:solidFill>
                <a:latin typeface="Arial" panose="020B0604020202020204" pitchFamily="34" charset="0"/>
                <a:cs typeface="Arial" panose="020B0604020202020204" pitchFamily="34" charset="0"/>
              </a:rPr>
              <a:t>Antalya’nın Alanya ilçesi kırsalında kısa yoldan zengin olmak amacıyla izinsiz kazı yapan defineciler kazdıkları kuyuda metan gazından zehirlenmiş olarak köylüler tarafından yarı baygın halde bulundu. Köylüler tarafından hastaneye kaldırılan definecilere Cumhuriyet Savcısı tarafından dava açıldı. Mahkemede biz ekmek parası için definecilik yapıyoruz deseler de mahkeme savunmalarına itibar etmeyip onları cezalandırdı.</a:t>
            </a:r>
          </a:p>
          <a:p>
            <a:pPr>
              <a:spcAft>
                <a:spcPts val="600"/>
              </a:spcAft>
            </a:pPr>
            <a:r>
              <a:rPr lang="tr-TR" sz="2000" b="1" dirty="0">
                <a:solidFill>
                  <a:srgbClr val="000000"/>
                </a:solidFill>
                <a:latin typeface="Arial" panose="020B0604020202020204" pitchFamily="34" charset="0"/>
                <a:cs typeface="Arial" panose="020B0604020202020204" pitchFamily="34" charset="0"/>
              </a:rPr>
              <a:t>Bu parçaya bakarak definecilerin hangi kavramı yanlış anladıkları söylenebilir?</a:t>
            </a:r>
          </a:p>
          <a:p>
            <a:pPr>
              <a:spcAft>
                <a:spcPts val="600"/>
              </a:spcAft>
            </a:pPr>
            <a:r>
              <a:rPr lang="tr-TR" sz="2000" dirty="0">
                <a:solidFill>
                  <a:srgbClr val="000000"/>
                </a:solidFill>
                <a:latin typeface="Arial" panose="020B0604020202020204" pitchFamily="34" charset="0"/>
                <a:cs typeface="Arial" panose="020B0604020202020204" pitchFamily="34" charset="0"/>
              </a:rPr>
              <a:t>A) Tevekkül 					B) Ecel</a:t>
            </a:r>
          </a:p>
          <a:p>
            <a:pPr>
              <a:spcAft>
                <a:spcPts val="600"/>
              </a:spcAft>
            </a:pPr>
            <a:r>
              <a:rPr lang="tr-TR" sz="2000" dirty="0">
                <a:solidFill>
                  <a:srgbClr val="000000"/>
                </a:solidFill>
                <a:latin typeface="Arial" panose="020B0604020202020204" pitchFamily="34" charset="0"/>
                <a:cs typeface="Arial" panose="020B0604020202020204" pitchFamily="34" charset="0"/>
              </a:rPr>
              <a:t>C) Ömür 					D) Rızık</a:t>
            </a:r>
            <a:endParaRPr lang="en-US" sz="2300" dirty="0">
              <a:solidFill>
                <a:srgbClr val="000000"/>
              </a:solidFill>
              <a:latin typeface="Arial" panose="020B0604020202020204" pitchFamily="34" charset="0"/>
              <a:cs typeface="Arial" panose="020B0604020202020204" pitchFamily="34" charset="0"/>
            </a:endParaRPr>
          </a:p>
        </p:txBody>
      </p:sp>
      <p:sp>
        <p:nvSpPr>
          <p:cNvPr id="10" name="Metin kutusu 4">
            <a:extLst>
              <a:ext uri="{FF2B5EF4-FFF2-40B4-BE49-F238E27FC236}">
                <a16:creationId xmlns:a16="http://schemas.microsoft.com/office/drawing/2014/main" id="{5E2B7D7B-635D-4A08-AA79-D7EA0701AA39}"/>
              </a:ext>
            </a:extLst>
          </p:cNvPr>
          <p:cNvSpPr txBox="1"/>
          <p:nvPr/>
        </p:nvSpPr>
        <p:spPr>
          <a:xfrm>
            <a:off x="0" y="569263"/>
            <a:ext cx="5401994" cy="369332"/>
          </a:xfrm>
          <a:prstGeom prst="rect">
            <a:avLst/>
          </a:prstGeom>
          <a:solidFill>
            <a:srgbClr val="FFFF00"/>
          </a:solidFill>
        </p:spPr>
        <p:txBody>
          <a:bodyPr wrap="square" rtlCol="0">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b="1" dirty="0">
                <a:latin typeface="Arial" panose="020B0604020202020204" pitchFamily="34" charset="0"/>
                <a:cs typeface="Arial" panose="020B0604020202020204" pitchFamily="34" charset="0"/>
              </a:rPr>
              <a:t>  Bumerang</a:t>
            </a:r>
            <a:r>
              <a:rPr lang="tr-TR" sz="1800" dirty="0">
                <a:latin typeface="Arial" panose="020B0604020202020204" pitchFamily="34" charset="0"/>
                <a:cs typeface="Arial" panose="020B0604020202020204" pitchFamily="34" charset="0"/>
              </a:rPr>
              <a:t> / 1. Ünite / Kavratan Testler 3 / Soru 2</a:t>
            </a:r>
            <a:endParaRPr lang="en-US" sz="1800" dirty="0">
              <a:latin typeface="Arial" panose="020B0604020202020204" pitchFamily="34" charset="0"/>
              <a:cs typeface="Arial" panose="020B0604020202020204" pitchFamily="34" charset="0"/>
            </a:endParaRPr>
          </a:p>
        </p:txBody>
      </p:sp>
      <p:pic>
        <p:nvPicPr>
          <p:cNvPr id="11" name="Resim 10">
            <a:extLst>
              <a:ext uri="{FF2B5EF4-FFF2-40B4-BE49-F238E27FC236}">
                <a16:creationId xmlns:a16="http://schemas.microsoft.com/office/drawing/2014/main" id="{5674F570-C99D-7C16-11FE-351A81C66ADC}"/>
              </a:ext>
            </a:extLst>
          </p:cNvPr>
          <p:cNvPicPr>
            <a:picLocks noChangeAspect="1"/>
          </p:cNvPicPr>
          <p:nvPr/>
        </p:nvPicPr>
        <p:blipFill>
          <a:blip r:embed="rId5"/>
          <a:stretch>
            <a:fillRect/>
          </a:stretch>
        </p:blipFill>
        <p:spPr>
          <a:xfrm>
            <a:off x="914242" y="1082244"/>
            <a:ext cx="3942267" cy="2237503"/>
          </a:xfrm>
          <a:prstGeom prst="rect">
            <a:avLst/>
          </a:prstGeom>
        </p:spPr>
      </p:pic>
    </p:spTree>
    <p:extLst>
      <p:ext uri="{BB962C8B-B14F-4D97-AF65-F5344CB8AC3E}">
        <p14:creationId xmlns:p14="http://schemas.microsoft.com/office/powerpoint/2010/main" val="35204077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çizgi film, grafik içeren bir resim&#10;&#10;Açıklama otomatik olarak oluşturuldu">
            <a:extLst>
              <a:ext uri="{FF2B5EF4-FFF2-40B4-BE49-F238E27FC236}">
                <a16:creationId xmlns:a16="http://schemas.microsoft.com/office/drawing/2014/main" id="{8759279B-538E-FE23-B552-24AC4D131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reeform 6">
            <a:extLst>
              <a:ext uri="{FF2B5EF4-FFF2-40B4-BE49-F238E27FC236}">
                <a16:creationId xmlns:a16="http://schemas.microsoft.com/office/drawing/2014/main" id="{B64A8305-71C6-36D5-1EDF-DAEBF5B1EA4B}"/>
              </a:ext>
            </a:extLst>
          </p:cNvPr>
          <p:cNvSpPr/>
          <p:nvPr/>
        </p:nvSpPr>
        <p:spPr>
          <a:xfrm>
            <a:off x="665553" y="4415441"/>
            <a:ext cx="628676" cy="543019"/>
          </a:xfrm>
          <a:custGeom>
            <a:avLst/>
            <a:gdLst/>
            <a:ahLst/>
            <a:cxnLst/>
            <a:rect l="l" t="t" r="r" b="b"/>
            <a:pathLst>
              <a:path w="959891" h="829106">
                <a:moveTo>
                  <a:pt x="0" y="0"/>
                </a:moveTo>
                <a:lnTo>
                  <a:pt x="959892" y="0"/>
                </a:lnTo>
                <a:lnTo>
                  <a:pt x="959892" y="829107"/>
                </a:lnTo>
                <a:lnTo>
                  <a:pt x="0" y="8291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2" name="Metin kutusu 1">
            <a:extLst>
              <a:ext uri="{FF2B5EF4-FFF2-40B4-BE49-F238E27FC236}">
                <a16:creationId xmlns:a16="http://schemas.microsoft.com/office/drawing/2014/main" id="{4208D45C-CEFC-2B9F-16E8-8EDEC2A34618}"/>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3" name="Metin kutusu 2">
            <a:extLst>
              <a:ext uri="{FF2B5EF4-FFF2-40B4-BE49-F238E27FC236}">
                <a16:creationId xmlns:a16="http://schemas.microsoft.com/office/drawing/2014/main" id="{A3FD1819-C227-C7F6-C7AD-45E08802A7CA}"/>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6" name="Metin kutusu 5">
            <a:extLst>
              <a:ext uri="{FF2B5EF4-FFF2-40B4-BE49-F238E27FC236}">
                <a16:creationId xmlns:a16="http://schemas.microsoft.com/office/drawing/2014/main" id="{BDB3BEDC-FE28-7474-6D8B-551A311ED039}"/>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7" name="Metin kutusu 6">
            <a:extLst>
              <a:ext uri="{FF2B5EF4-FFF2-40B4-BE49-F238E27FC236}">
                <a16:creationId xmlns:a16="http://schemas.microsoft.com/office/drawing/2014/main" id="{CB217512-9341-F69B-E02D-28185A2623C9}"/>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
        <p:nvSpPr>
          <p:cNvPr id="8" name="Metin kutusu 3">
            <a:extLst>
              <a:ext uri="{FF2B5EF4-FFF2-40B4-BE49-F238E27FC236}">
                <a16:creationId xmlns:a16="http://schemas.microsoft.com/office/drawing/2014/main" id="{19352D03-8CA4-A96A-BC32-69425F802410}"/>
              </a:ext>
            </a:extLst>
          </p:cNvPr>
          <p:cNvSpPr txBox="1"/>
          <p:nvPr/>
        </p:nvSpPr>
        <p:spPr>
          <a:xfrm>
            <a:off x="773405" y="996761"/>
            <a:ext cx="10958823" cy="4447371"/>
          </a:xfrm>
          <a:prstGeom prst="rect">
            <a:avLst/>
          </a:prstGeom>
          <a:noFill/>
        </p:spPr>
        <p:txBody>
          <a:bodyPr wrap="square" rtlCol="0">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2300" dirty="0">
                <a:solidFill>
                  <a:srgbClr val="000000"/>
                </a:solidFill>
                <a:latin typeface="Arial" panose="020B0604020202020204" pitchFamily="34" charset="0"/>
                <a:cs typeface="Arial" panose="020B0604020202020204" pitchFamily="34" charset="0"/>
              </a:rPr>
              <a:t>Yaptığı çalışmalarla Suriyeli mülteciler için kurulan Gaziantep’teki çadır </a:t>
            </a:r>
          </a:p>
          <a:p>
            <a:pPr>
              <a:spcAft>
                <a:spcPts val="600"/>
              </a:spcAft>
            </a:pPr>
            <a:r>
              <a:rPr lang="tr-TR" sz="2300" dirty="0">
                <a:solidFill>
                  <a:srgbClr val="000000"/>
                </a:solidFill>
                <a:latin typeface="Arial" panose="020B0604020202020204" pitchFamily="34" charset="0"/>
                <a:cs typeface="Arial" panose="020B0604020202020204" pitchFamily="34" charset="0"/>
              </a:rPr>
              <a:t>kentin sembolü oldu Rana. Halep’te Pazar alışverişi yaparken yakınına düşen bombanın patlaması sonucunda ayaklarını kaybetmişti. Tekerlekli sandalyesi ile çadır kentte tercümanlık yaparak Suriyeli çocuklarla Türk yetkililer arasındaki iletişimi sağlıyordu. İki öksüz kardeşine tercümanlıktan kazandığı ücretle bakıyor, onları kimseye muhtaç etmiyordu.</a:t>
            </a:r>
          </a:p>
          <a:p>
            <a:pPr>
              <a:spcAft>
                <a:spcPts val="600"/>
              </a:spcAft>
            </a:pPr>
            <a:r>
              <a:rPr lang="tr-TR" sz="2300" b="1" dirty="0">
                <a:solidFill>
                  <a:srgbClr val="000000"/>
                </a:solidFill>
                <a:latin typeface="Arial" panose="020B0604020202020204" pitchFamily="34" charset="0"/>
                <a:cs typeface="Arial" panose="020B0604020202020204" pitchFamily="34" charset="0"/>
              </a:rPr>
              <a:t>Bu parçadan aşağıdakilerden hangisine ulaşılabilir?</a:t>
            </a:r>
          </a:p>
          <a:p>
            <a:pPr>
              <a:spcAft>
                <a:spcPts val="600"/>
              </a:spcAft>
            </a:pPr>
            <a:r>
              <a:rPr lang="tr-TR" sz="2300" dirty="0">
                <a:solidFill>
                  <a:srgbClr val="000000"/>
                </a:solidFill>
                <a:latin typeface="Arial" panose="020B0604020202020204" pitchFamily="34" charset="0"/>
                <a:cs typeface="Arial" panose="020B0604020202020204" pitchFamily="34" charset="0"/>
              </a:rPr>
              <a:t>A) Rana’nın annesi ve babası Suriye’deki savaşta ölmüştür.</a:t>
            </a:r>
          </a:p>
          <a:p>
            <a:pPr>
              <a:spcAft>
                <a:spcPts val="600"/>
              </a:spcAft>
            </a:pPr>
            <a:r>
              <a:rPr lang="tr-TR" sz="2300" dirty="0">
                <a:solidFill>
                  <a:srgbClr val="000000"/>
                </a:solidFill>
                <a:latin typeface="Arial" panose="020B0604020202020204" pitchFamily="34" charset="0"/>
                <a:cs typeface="Arial" panose="020B0604020202020204" pitchFamily="34" charset="0"/>
              </a:rPr>
              <a:t>B) Rana rızık kavramını doğru anlamaktadır.</a:t>
            </a:r>
          </a:p>
          <a:p>
            <a:pPr>
              <a:spcAft>
                <a:spcPts val="600"/>
              </a:spcAft>
            </a:pPr>
            <a:r>
              <a:rPr lang="tr-TR" sz="2300" dirty="0">
                <a:solidFill>
                  <a:srgbClr val="000000"/>
                </a:solidFill>
                <a:latin typeface="Arial" panose="020B0604020202020204" pitchFamily="34" charset="0"/>
                <a:cs typeface="Arial" panose="020B0604020202020204" pitchFamily="34" charset="0"/>
              </a:rPr>
              <a:t>C) Mülteci kampları BM’nin organizasyonunda kurulmaktadır.</a:t>
            </a:r>
          </a:p>
          <a:p>
            <a:pPr>
              <a:spcAft>
                <a:spcPts val="600"/>
              </a:spcAft>
            </a:pPr>
            <a:r>
              <a:rPr lang="tr-TR" sz="2300" dirty="0">
                <a:solidFill>
                  <a:srgbClr val="000000"/>
                </a:solidFill>
                <a:latin typeface="Arial" panose="020B0604020202020204" pitchFamily="34" charset="0"/>
                <a:cs typeface="Arial" panose="020B0604020202020204" pitchFamily="34" charset="0"/>
              </a:rPr>
              <a:t>D) Türkiye dünyada en çok mülteci barındıran ülkedir.</a:t>
            </a:r>
            <a:endParaRPr lang="en-US" sz="2300" dirty="0">
              <a:solidFill>
                <a:srgbClr val="000000"/>
              </a:solidFill>
              <a:latin typeface="Arial" panose="020B0604020202020204" pitchFamily="34" charset="0"/>
              <a:cs typeface="Arial" panose="020B0604020202020204" pitchFamily="34" charset="0"/>
            </a:endParaRPr>
          </a:p>
        </p:txBody>
      </p:sp>
      <p:sp>
        <p:nvSpPr>
          <p:cNvPr id="10" name="Metin kutusu 4">
            <a:extLst>
              <a:ext uri="{FF2B5EF4-FFF2-40B4-BE49-F238E27FC236}">
                <a16:creationId xmlns:a16="http://schemas.microsoft.com/office/drawing/2014/main" id="{595C4472-B9BD-5544-9CC4-518E50DD6B30}"/>
              </a:ext>
            </a:extLst>
          </p:cNvPr>
          <p:cNvSpPr txBox="1"/>
          <p:nvPr/>
        </p:nvSpPr>
        <p:spPr>
          <a:xfrm>
            <a:off x="0" y="569263"/>
            <a:ext cx="5401994" cy="369332"/>
          </a:xfrm>
          <a:prstGeom prst="rect">
            <a:avLst/>
          </a:prstGeom>
          <a:solidFill>
            <a:srgbClr val="FFFF00"/>
          </a:solidFill>
        </p:spPr>
        <p:txBody>
          <a:bodyPr wrap="square" rtlCol="0">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b="1" dirty="0">
                <a:latin typeface="Arial" panose="020B0604020202020204" pitchFamily="34" charset="0"/>
                <a:cs typeface="Arial" panose="020B0604020202020204" pitchFamily="34" charset="0"/>
              </a:rPr>
              <a:t>  Bumerang</a:t>
            </a:r>
            <a:r>
              <a:rPr lang="tr-TR" sz="1800" dirty="0">
                <a:latin typeface="Arial" panose="020B0604020202020204" pitchFamily="34" charset="0"/>
                <a:cs typeface="Arial" panose="020B0604020202020204" pitchFamily="34" charset="0"/>
              </a:rPr>
              <a:t> / 1. Ünite / Kavratan Testler 3 / Soru 4</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1836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çizgi film, grafik içeren bir resim&#10;&#10;Açıklama otomatik olarak oluşturuldu">
            <a:extLst>
              <a:ext uri="{FF2B5EF4-FFF2-40B4-BE49-F238E27FC236}">
                <a16:creationId xmlns:a16="http://schemas.microsoft.com/office/drawing/2014/main" id="{37ADDFB5-1BBC-FBAE-E5A5-E5C769305A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D13F1733-1837-3E6E-957B-80E2491AD43E}"/>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3" name="Metin kutusu 2">
            <a:extLst>
              <a:ext uri="{FF2B5EF4-FFF2-40B4-BE49-F238E27FC236}">
                <a16:creationId xmlns:a16="http://schemas.microsoft.com/office/drawing/2014/main" id="{D8C25843-504B-B500-D65F-D785B999D849}"/>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Freeform 6">
            <a:extLst>
              <a:ext uri="{FF2B5EF4-FFF2-40B4-BE49-F238E27FC236}">
                <a16:creationId xmlns:a16="http://schemas.microsoft.com/office/drawing/2014/main" id="{7F0220EC-0EF5-A383-03CF-186912A72676}"/>
              </a:ext>
            </a:extLst>
          </p:cNvPr>
          <p:cNvSpPr/>
          <p:nvPr/>
        </p:nvSpPr>
        <p:spPr>
          <a:xfrm>
            <a:off x="3380617" y="5814393"/>
            <a:ext cx="628676" cy="543019"/>
          </a:xfrm>
          <a:custGeom>
            <a:avLst/>
            <a:gdLst/>
            <a:ahLst/>
            <a:cxnLst/>
            <a:rect l="l" t="t" r="r" b="b"/>
            <a:pathLst>
              <a:path w="959891" h="829106">
                <a:moveTo>
                  <a:pt x="0" y="0"/>
                </a:moveTo>
                <a:lnTo>
                  <a:pt x="959892" y="0"/>
                </a:lnTo>
                <a:lnTo>
                  <a:pt x="959892" y="829107"/>
                </a:lnTo>
                <a:lnTo>
                  <a:pt x="0" y="8291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5" name="Metin kutusu 4">
            <a:extLst>
              <a:ext uri="{FF2B5EF4-FFF2-40B4-BE49-F238E27FC236}">
                <a16:creationId xmlns:a16="http://schemas.microsoft.com/office/drawing/2014/main" id="{D66E5354-2AC2-B556-07E8-56BCB16C5451}"/>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8" name="Metin kutusu 7">
            <a:extLst>
              <a:ext uri="{FF2B5EF4-FFF2-40B4-BE49-F238E27FC236}">
                <a16:creationId xmlns:a16="http://schemas.microsoft.com/office/drawing/2014/main" id="{DB3A1E54-FA13-4686-81C1-7352AA13D55F}"/>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
        <p:nvSpPr>
          <p:cNvPr id="9" name="Metin kutusu 3">
            <a:extLst>
              <a:ext uri="{FF2B5EF4-FFF2-40B4-BE49-F238E27FC236}">
                <a16:creationId xmlns:a16="http://schemas.microsoft.com/office/drawing/2014/main" id="{21150728-E510-BF2B-7C33-023782E1F991}"/>
              </a:ext>
            </a:extLst>
          </p:cNvPr>
          <p:cNvSpPr txBox="1"/>
          <p:nvPr/>
        </p:nvSpPr>
        <p:spPr>
          <a:xfrm>
            <a:off x="773405" y="3275729"/>
            <a:ext cx="10958823" cy="3016210"/>
          </a:xfrm>
          <a:prstGeom prst="rect">
            <a:avLst/>
          </a:prstGeom>
          <a:noFill/>
        </p:spPr>
        <p:txBody>
          <a:bodyPr wrap="square" rtlCol="0">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tr-TR" sz="2000" dirty="0">
                <a:solidFill>
                  <a:srgbClr val="000000"/>
                </a:solidFill>
                <a:latin typeface="Arial" panose="020B0604020202020204" pitchFamily="34" charset="0"/>
                <a:cs typeface="Arial" panose="020B0604020202020204" pitchFamily="34" charset="0"/>
              </a:rPr>
              <a:t>Tamamen yerli ve millî olarak üretilen silahlı insansız hava aracı Bayraktar TB2 ülkemizin göğsünü kabartmaya devam ediyor. Karabağ savaşında ve Libya’da Rus savunma sistemlerine karşı üstünlüğünü ortaya koyan Bayraktar TB2 ülkemize havada büyük güç katmaktadır. Üretici ekibin başındaki Selçuk Bayraktar gazeteci Cüneyt Özdemir’in programına konuk oldu. Biz bu işe 15 yıl önce bir hayalle başladık. Türk mühendislerinden bir </a:t>
            </a:r>
            <a:r>
              <a:rPr lang="tr-TR" sz="2000" dirty="0" err="1">
                <a:solidFill>
                  <a:srgbClr val="000000"/>
                </a:solidFill>
                <a:latin typeface="Arial" panose="020B0604020202020204" pitchFamily="34" charset="0"/>
                <a:cs typeface="Arial" panose="020B0604020202020204" pitchFamily="34" charset="0"/>
              </a:rPr>
              <a:t>arge</a:t>
            </a:r>
            <a:r>
              <a:rPr lang="tr-TR" sz="2000" dirty="0">
                <a:solidFill>
                  <a:srgbClr val="000000"/>
                </a:solidFill>
                <a:latin typeface="Arial" panose="020B0604020202020204" pitchFamily="34" charset="0"/>
                <a:cs typeface="Arial" panose="020B0604020202020204" pitchFamily="34" charset="0"/>
              </a:rPr>
              <a:t> ekibi kurduk. İnanmak başarmanın yarısıdır ilkesiyle bu işe inandık. </a:t>
            </a:r>
            <a:r>
              <a:rPr lang="tr-TR" sz="2000" u="sng" dirty="0">
                <a:solidFill>
                  <a:srgbClr val="000000"/>
                </a:solidFill>
                <a:latin typeface="Arial" panose="020B0604020202020204" pitchFamily="34" charset="0"/>
                <a:cs typeface="Arial" panose="020B0604020202020204" pitchFamily="34" charset="0"/>
              </a:rPr>
              <a:t>Gerekli çabayı gösterdikten sonra </a:t>
            </a:r>
            <a:r>
              <a:rPr lang="tr-TR" sz="2000" u="sng" dirty="0" err="1">
                <a:solidFill>
                  <a:srgbClr val="000000"/>
                </a:solidFill>
                <a:latin typeface="Arial" panose="020B0604020202020204" pitchFamily="34" charset="0"/>
                <a:cs typeface="Arial" panose="020B0604020202020204" pitchFamily="34" charset="0"/>
              </a:rPr>
              <a:t>Rabb'imize</a:t>
            </a:r>
            <a:r>
              <a:rPr lang="tr-TR" sz="2000" u="sng" dirty="0">
                <a:solidFill>
                  <a:srgbClr val="000000"/>
                </a:solidFill>
                <a:latin typeface="Arial" panose="020B0604020202020204" pitchFamily="34" charset="0"/>
                <a:cs typeface="Arial" panose="020B0604020202020204" pitchFamily="34" charset="0"/>
              </a:rPr>
              <a:t> güvendik</a:t>
            </a:r>
            <a:r>
              <a:rPr lang="tr-TR" sz="2000" dirty="0">
                <a:solidFill>
                  <a:srgbClr val="000000"/>
                </a:solidFill>
                <a:latin typeface="Arial" panose="020B0604020202020204" pitchFamily="34" charset="0"/>
                <a:cs typeface="Arial" panose="020B0604020202020204" pitchFamily="34" charset="0"/>
              </a:rPr>
              <a:t>. </a:t>
            </a:r>
            <a:r>
              <a:rPr lang="tr-TR" sz="2000" dirty="0" err="1">
                <a:solidFill>
                  <a:srgbClr val="000000"/>
                </a:solidFill>
                <a:latin typeface="Arial" panose="020B0604020202020204" pitchFamily="34" charset="0"/>
                <a:cs typeface="Arial" panose="020B0604020202020204" pitchFamily="34" charset="0"/>
              </a:rPr>
              <a:t>Rabb'imize</a:t>
            </a:r>
            <a:r>
              <a:rPr lang="tr-TR" sz="2000" dirty="0">
                <a:solidFill>
                  <a:srgbClr val="000000"/>
                </a:solidFill>
                <a:latin typeface="Arial" panose="020B0604020202020204" pitchFamily="34" charset="0"/>
                <a:cs typeface="Arial" panose="020B0604020202020204" pitchFamily="34" charset="0"/>
              </a:rPr>
              <a:t> şükürler olsun ki başardık.</a:t>
            </a:r>
          </a:p>
          <a:p>
            <a:pPr>
              <a:spcAft>
                <a:spcPts val="600"/>
              </a:spcAft>
            </a:pPr>
            <a:r>
              <a:rPr lang="tr-TR" sz="2000" b="1" dirty="0">
                <a:solidFill>
                  <a:srgbClr val="000000"/>
                </a:solidFill>
                <a:latin typeface="Arial" panose="020B0604020202020204" pitchFamily="34" charset="0"/>
                <a:cs typeface="Arial" panose="020B0604020202020204" pitchFamily="34" charset="0"/>
              </a:rPr>
              <a:t>Bu parçada altı çizili yerde ifade edilen kavram aşağıdakilerden hangisidir?</a:t>
            </a:r>
          </a:p>
          <a:p>
            <a:pPr>
              <a:spcAft>
                <a:spcPts val="600"/>
              </a:spcAft>
            </a:pPr>
            <a:r>
              <a:rPr lang="tr-TR" sz="2000" dirty="0">
                <a:solidFill>
                  <a:srgbClr val="000000"/>
                </a:solidFill>
                <a:latin typeface="Arial" panose="020B0604020202020204" pitchFamily="34" charset="0"/>
                <a:cs typeface="Arial" panose="020B0604020202020204" pitchFamily="34" charset="0"/>
              </a:rPr>
              <a:t>A) Sağlık 		B) Tevekkül 		C) Başarı 		D) Rızık</a:t>
            </a:r>
            <a:endParaRPr lang="en-US" sz="2000" dirty="0">
              <a:solidFill>
                <a:srgbClr val="000000"/>
              </a:solidFill>
              <a:latin typeface="Arial" panose="020B0604020202020204" pitchFamily="34" charset="0"/>
              <a:cs typeface="Arial" panose="020B0604020202020204" pitchFamily="34" charset="0"/>
            </a:endParaRPr>
          </a:p>
        </p:txBody>
      </p:sp>
      <p:sp>
        <p:nvSpPr>
          <p:cNvPr id="10" name="Metin kutusu 4">
            <a:extLst>
              <a:ext uri="{FF2B5EF4-FFF2-40B4-BE49-F238E27FC236}">
                <a16:creationId xmlns:a16="http://schemas.microsoft.com/office/drawing/2014/main" id="{81055304-35AA-72D0-F9E7-E4043273FED0}"/>
              </a:ext>
            </a:extLst>
          </p:cNvPr>
          <p:cNvSpPr txBox="1"/>
          <p:nvPr/>
        </p:nvSpPr>
        <p:spPr>
          <a:xfrm>
            <a:off x="0" y="569263"/>
            <a:ext cx="5401994" cy="369332"/>
          </a:xfrm>
          <a:prstGeom prst="rect">
            <a:avLst/>
          </a:prstGeom>
          <a:solidFill>
            <a:srgbClr val="FFFF00"/>
          </a:solidFill>
        </p:spPr>
        <p:txBody>
          <a:bodyPr wrap="square" rtlCol="0">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b="1" dirty="0">
                <a:latin typeface="Arial" panose="020B0604020202020204" pitchFamily="34" charset="0"/>
                <a:cs typeface="Arial" panose="020B0604020202020204" pitchFamily="34" charset="0"/>
              </a:rPr>
              <a:t>  Bumerang</a:t>
            </a:r>
            <a:r>
              <a:rPr lang="tr-TR" sz="1800" dirty="0">
                <a:latin typeface="Arial" panose="020B0604020202020204" pitchFamily="34" charset="0"/>
                <a:cs typeface="Arial" panose="020B0604020202020204" pitchFamily="34" charset="0"/>
              </a:rPr>
              <a:t> / 1. Ünite / Kavratan Testler 3 / Soru 5</a:t>
            </a:r>
            <a:endParaRPr lang="en-US" sz="1800"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739B5CED-A284-CFE8-FD43-713D93DD93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254" y="1140373"/>
            <a:ext cx="3022122" cy="2135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2998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çizgi film, grafik içeren bir resim&#10;&#10;Açıklama otomatik olarak oluşturuldu">
            <a:extLst>
              <a:ext uri="{FF2B5EF4-FFF2-40B4-BE49-F238E27FC236}">
                <a16:creationId xmlns:a16="http://schemas.microsoft.com/office/drawing/2014/main" id="{04EB149F-2C69-29A3-DE1A-2EF28EEE0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D13F1733-1837-3E6E-957B-80E2491AD43E}"/>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3" name="Metin kutusu 2">
            <a:extLst>
              <a:ext uri="{FF2B5EF4-FFF2-40B4-BE49-F238E27FC236}">
                <a16:creationId xmlns:a16="http://schemas.microsoft.com/office/drawing/2014/main" id="{D8C25843-504B-B500-D65F-D785B999D849}"/>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6" name="Metin kutusu 5">
            <a:extLst>
              <a:ext uri="{FF2B5EF4-FFF2-40B4-BE49-F238E27FC236}">
                <a16:creationId xmlns:a16="http://schemas.microsoft.com/office/drawing/2014/main" id="{3641D274-13B0-521B-E27E-54171780D586}"/>
              </a:ext>
            </a:extLst>
          </p:cNvPr>
          <p:cNvSpPr txBox="1"/>
          <p:nvPr/>
        </p:nvSpPr>
        <p:spPr>
          <a:xfrm>
            <a:off x="773405" y="723900"/>
            <a:ext cx="10551087" cy="5293757"/>
          </a:xfrm>
          <a:prstGeom prst="rect">
            <a:avLst/>
          </a:prstGeom>
          <a:noFill/>
        </p:spPr>
        <p:txBody>
          <a:bodyPr wrap="square" rtlCol="0">
            <a:spAutoFit/>
          </a:bodyPr>
          <a:lstStyle/>
          <a:p>
            <a:r>
              <a:rPr lang="en-US" sz="2400" b="1" dirty="0">
                <a:solidFill>
                  <a:srgbClr val="000000"/>
                </a:solidFill>
                <a:latin typeface="Arial" panose="020B0604020202020204" pitchFamily="34" charset="0"/>
                <a:cs typeface="Arial" panose="020B0604020202020204" pitchFamily="34" charset="0"/>
              </a:rPr>
              <a:t>Aşağıda </a:t>
            </a:r>
            <a:r>
              <a:rPr lang="en-US" sz="2400" b="1" dirty="0" err="1">
                <a:solidFill>
                  <a:srgbClr val="000000"/>
                </a:solidFill>
                <a:latin typeface="Arial" panose="020B0604020202020204" pitchFamily="34" charset="0"/>
                <a:cs typeface="Arial" panose="020B0604020202020204" pitchFamily="34" charset="0"/>
              </a:rPr>
              <a:t>verilen</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cümlelerdeki</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noktalı</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yerlere</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uygun</a:t>
            </a:r>
            <a:r>
              <a:rPr lang="en-US" sz="2400" b="1" dirty="0">
                <a:solidFill>
                  <a:srgbClr val="000000"/>
                </a:solidFill>
                <a:latin typeface="Arial" panose="020B0604020202020204" pitchFamily="34" charset="0"/>
                <a:cs typeface="Arial" panose="020B0604020202020204" pitchFamily="34" charset="0"/>
              </a:rPr>
              <a:t> kelimeleri </a:t>
            </a:r>
            <a:endParaRPr lang="tr-TR" sz="2400" b="1" dirty="0">
              <a:solidFill>
                <a:srgbClr val="000000"/>
              </a:solidFill>
              <a:latin typeface="Arial" panose="020B0604020202020204" pitchFamily="34" charset="0"/>
              <a:cs typeface="Arial" panose="020B0604020202020204" pitchFamily="34" charset="0"/>
            </a:endParaRPr>
          </a:p>
          <a:p>
            <a:pPr>
              <a:spcAft>
                <a:spcPts val="1200"/>
              </a:spcAft>
            </a:pPr>
            <a:r>
              <a:rPr lang="en-US" sz="2400" b="1" dirty="0" err="1">
                <a:solidFill>
                  <a:srgbClr val="000000"/>
                </a:solidFill>
                <a:latin typeface="Arial" panose="020B0604020202020204" pitchFamily="34" charset="0"/>
                <a:cs typeface="Arial" panose="020B0604020202020204" pitchFamily="34" charset="0"/>
              </a:rPr>
              <a:t>yazınız</a:t>
            </a:r>
            <a:r>
              <a:rPr lang="en-US" sz="2400" b="1" dirty="0">
                <a:solidFill>
                  <a:srgbClr val="000000"/>
                </a:solidFill>
                <a:latin typeface="Arial" panose="020B0604020202020204" pitchFamily="34" charset="0"/>
                <a:cs typeface="Arial" panose="020B0604020202020204" pitchFamily="34" charset="0"/>
              </a:rPr>
              <a:t>.</a:t>
            </a:r>
          </a:p>
          <a:p>
            <a:pPr>
              <a:spcAft>
                <a:spcPts val="1200"/>
              </a:spcAft>
            </a:pPr>
            <a:r>
              <a:rPr lang="tr-TR" sz="2400" dirty="0">
                <a:solidFill>
                  <a:srgbClr val="000000"/>
                </a:solidFill>
                <a:latin typeface="Arial" panose="020B0604020202020204" pitchFamily="34" charset="0"/>
                <a:cs typeface="Arial" panose="020B0604020202020204" pitchFamily="34" charset="0"/>
              </a:rPr>
              <a:t>• …………… </a:t>
            </a:r>
            <a:r>
              <a:rPr lang="en-US" sz="2400" dirty="0" err="1">
                <a:solidFill>
                  <a:srgbClr val="000000"/>
                </a:solidFill>
                <a:latin typeface="Arial" panose="020B0604020202020204" pitchFamily="34" charset="0"/>
                <a:cs typeface="Arial" panose="020B0604020202020204" pitchFamily="34" charset="0"/>
              </a:rPr>
              <a:t>Yüce</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Allah’ın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canlılara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yiyip</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içmek</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ve</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yararlanmak</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için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verdiği</a:t>
            </a:r>
            <a:r>
              <a:rPr lang="en-US" sz="2400" dirty="0">
                <a:solidFill>
                  <a:srgbClr val="000000"/>
                </a:solidFill>
                <a:latin typeface="Arial" panose="020B0604020202020204" pitchFamily="34" charset="0"/>
                <a:cs typeface="Arial" panose="020B0604020202020204" pitchFamily="34" charset="0"/>
              </a:rPr>
              <a:t> her </a:t>
            </a:r>
            <a:r>
              <a:rPr lang="en-US" sz="2400" dirty="0" err="1">
                <a:solidFill>
                  <a:srgbClr val="000000"/>
                </a:solidFill>
                <a:latin typeface="Arial" panose="020B0604020202020204" pitchFamily="34" charset="0"/>
                <a:cs typeface="Arial" panose="020B0604020202020204" pitchFamily="34" charset="0"/>
              </a:rPr>
              <a:t>şey</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demektir</a:t>
            </a:r>
            <a:r>
              <a:rPr lang="en-US" sz="2400" dirty="0">
                <a:solidFill>
                  <a:srgbClr val="000000"/>
                </a:solidFill>
                <a:latin typeface="Arial" panose="020B0604020202020204" pitchFamily="34" charset="0"/>
                <a:cs typeface="Arial" panose="020B0604020202020204" pitchFamily="34" charset="0"/>
              </a:rPr>
              <a:t>.</a:t>
            </a:r>
            <a:endParaRPr lang="tr-TR" sz="2400" dirty="0">
              <a:solidFill>
                <a:srgbClr val="000000"/>
              </a:solidFill>
              <a:latin typeface="Arial" panose="020B0604020202020204" pitchFamily="34" charset="0"/>
              <a:cs typeface="Arial" panose="020B0604020202020204" pitchFamily="34" charset="0"/>
            </a:endParaRPr>
          </a:p>
          <a:p>
            <a:pPr>
              <a:spcAft>
                <a:spcPts val="1200"/>
              </a:spcAft>
            </a:pPr>
            <a:r>
              <a:rPr lang="tr-TR" sz="2400" dirty="0">
                <a:solidFill>
                  <a:srgbClr val="000000"/>
                </a:solidFill>
                <a:latin typeface="Arial" panose="020B0604020202020204" pitchFamily="34" charset="0"/>
                <a:cs typeface="Arial" panose="020B0604020202020204" pitchFamily="34" charset="0"/>
              </a:rPr>
              <a:t>• …………….. Her canlının sahip olduğu yaşam süresine, doğum ile ölüm arasında geçen süreye denir.</a:t>
            </a:r>
          </a:p>
          <a:p>
            <a:pPr>
              <a:spcAft>
                <a:spcPts val="1200"/>
              </a:spcAft>
            </a:pPr>
            <a:r>
              <a:rPr lang="tr-TR" sz="2400" dirty="0">
                <a:solidFill>
                  <a:srgbClr val="000000"/>
                </a:solidFill>
                <a:latin typeface="Arial" panose="020B0604020202020204" pitchFamily="34" charset="0"/>
                <a:cs typeface="Arial" panose="020B0604020202020204" pitchFamily="34" charset="0"/>
              </a:rPr>
              <a:t>• Bir insanın çalışmalarının sonunda arzu ettiği ve amaçladığı noktaya ulaşmasına …….…….. denir.</a:t>
            </a:r>
          </a:p>
          <a:p>
            <a:pPr>
              <a:spcAft>
                <a:spcPts val="1200"/>
              </a:spcAft>
            </a:pPr>
            <a:r>
              <a:rPr lang="tr-TR" sz="2400" dirty="0">
                <a:solidFill>
                  <a:srgbClr val="000000"/>
                </a:solidFill>
                <a:latin typeface="Arial" panose="020B0604020202020204" pitchFamily="34" charset="0"/>
                <a:cs typeface="Arial" panose="020B0604020202020204" pitchFamily="34" charset="0"/>
              </a:rPr>
              <a:t>• ……….……elinden gelen gayreti göstermekle birlikte kalben Allah’a bağlanıp ona güvenmektir.</a:t>
            </a:r>
          </a:p>
          <a:p>
            <a:pPr>
              <a:spcAft>
                <a:spcPts val="1200"/>
              </a:spcAft>
            </a:pPr>
            <a:r>
              <a:rPr lang="tr-TR" sz="2400" dirty="0">
                <a:solidFill>
                  <a:srgbClr val="000000"/>
                </a:solidFill>
                <a:latin typeface="Arial" panose="020B0604020202020204" pitchFamily="34" charset="0"/>
                <a:cs typeface="Arial" panose="020B0604020202020204" pitchFamily="34" charset="0"/>
              </a:rPr>
              <a:t>• Bir insanın bedenen, ruhen, zihnen ve sosyal yönlerden iyi durumda olmasına  …………denir</a:t>
            </a:r>
          </a:p>
        </p:txBody>
      </p:sp>
      <p:sp>
        <p:nvSpPr>
          <p:cNvPr id="4" name="Metin kutusu 3">
            <a:extLst>
              <a:ext uri="{FF2B5EF4-FFF2-40B4-BE49-F238E27FC236}">
                <a16:creationId xmlns:a16="http://schemas.microsoft.com/office/drawing/2014/main" id="{5F810D84-3B5C-91F6-E38D-86A00261590A}"/>
              </a:ext>
            </a:extLst>
          </p:cNvPr>
          <p:cNvSpPr txBox="1"/>
          <p:nvPr/>
        </p:nvSpPr>
        <p:spPr>
          <a:xfrm>
            <a:off x="1340480" y="1539863"/>
            <a:ext cx="1045535" cy="461665"/>
          </a:xfrm>
          <a:prstGeom prst="rect">
            <a:avLst/>
          </a:prstGeom>
          <a:noFill/>
        </p:spPr>
        <p:txBody>
          <a:bodyPr wrap="square" rtlCol="0">
            <a:spAutoFit/>
          </a:bodyPr>
          <a:lstStyle/>
          <a:p>
            <a:pPr algn="ctr"/>
            <a:r>
              <a:rPr lang="tr-TR" sz="2400" b="1" dirty="0">
                <a:solidFill>
                  <a:srgbClr val="FF0000"/>
                </a:solidFill>
              </a:rPr>
              <a:t>Rızık</a:t>
            </a:r>
          </a:p>
        </p:txBody>
      </p:sp>
      <p:sp>
        <p:nvSpPr>
          <p:cNvPr id="8" name="Metin kutusu 7">
            <a:extLst>
              <a:ext uri="{FF2B5EF4-FFF2-40B4-BE49-F238E27FC236}">
                <a16:creationId xmlns:a16="http://schemas.microsoft.com/office/drawing/2014/main" id="{67D9C1C6-C429-050F-67CC-E466BB5AA1CB}"/>
              </a:ext>
            </a:extLst>
          </p:cNvPr>
          <p:cNvSpPr txBox="1"/>
          <p:nvPr/>
        </p:nvSpPr>
        <p:spPr>
          <a:xfrm>
            <a:off x="1202069" y="2442427"/>
            <a:ext cx="1503525" cy="461665"/>
          </a:xfrm>
          <a:prstGeom prst="rect">
            <a:avLst/>
          </a:prstGeom>
          <a:noFill/>
        </p:spPr>
        <p:txBody>
          <a:bodyPr wrap="square" rtlCol="0">
            <a:spAutoFit/>
          </a:bodyPr>
          <a:lstStyle/>
          <a:p>
            <a:pPr algn="ctr"/>
            <a:r>
              <a:rPr lang="tr-TR" sz="2400" b="1" dirty="0">
                <a:solidFill>
                  <a:srgbClr val="FF0000"/>
                </a:solidFill>
              </a:rPr>
              <a:t>Ölüm</a:t>
            </a:r>
          </a:p>
        </p:txBody>
      </p:sp>
      <p:sp>
        <p:nvSpPr>
          <p:cNvPr id="10" name="Metin kutusu 9">
            <a:extLst>
              <a:ext uri="{FF2B5EF4-FFF2-40B4-BE49-F238E27FC236}">
                <a16:creationId xmlns:a16="http://schemas.microsoft.com/office/drawing/2014/main" id="{286865E6-0D8C-A4D4-48DD-F87E28D1414A}"/>
              </a:ext>
            </a:extLst>
          </p:cNvPr>
          <p:cNvSpPr txBox="1"/>
          <p:nvPr/>
        </p:nvSpPr>
        <p:spPr>
          <a:xfrm>
            <a:off x="1687461" y="5427081"/>
            <a:ext cx="2236461" cy="461665"/>
          </a:xfrm>
          <a:prstGeom prst="rect">
            <a:avLst/>
          </a:prstGeom>
          <a:noFill/>
        </p:spPr>
        <p:txBody>
          <a:bodyPr wrap="square" rtlCol="0">
            <a:spAutoFit/>
          </a:bodyPr>
          <a:lstStyle/>
          <a:p>
            <a:pPr algn="ctr"/>
            <a:r>
              <a:rPr lang="tr-TR" sz="2400" b="1" dirty="0">
                <a:solidFill>
                  <a:srgbClr val="FF0000"/>
                </a:solidFill>
              </a:rPr>
              <a:t>sağlık</a:t>
            </a:r>
          </a:p>
        </p:txBody>
      </p:sp>
      <p:sp>
        <p:nvSpPr>
          <p:cNvPr id="7" name="Metin kutusu 6">
            <a:extLst>
              <a:ext uri="{FF2B5EF4-FFF2-40B4-BE49-F238E27FC236}">
                <a16:creationId xmlns:a16="http://schemas.microsoft.com/office/drawing/2014/main" id="{569B3822-E1A9-2526-0FC5-9170E0E9CC2A}"/>
              </a:ext>
            </a:extLst>
          </p:cNvPr>
          <p:cNvSpPr txBox="1"/>
          <p:nvPr/>
        </p:nvSpPr>
        <p:spPr>
          <a:xfrm>
            <a:off x="2605613" y="3653395"/>
            <a:ext cx="1318309" cy="461665"/>
          </a:xfrm>
          <a:prstGeom prst="rect">
            <a:avLst/>
          </a:prstGeom>
          <a:noFill/>
        </p:spPr>
        <p:txBody>
          <a:bodyPr wrap="square" rtlCol="0">
            <a:spAutoFit/>
          </a:bodyPr>
          <a:lstStyle/>
          <a:p>
            <a:pPr algn="ctr"/>
            <a:r>
              <a:rPr lang="tr-TR" sz="2400" b="1" dirty="0">
                <a:solidFill>
                  <a:srgbClr val="FF0000"/>
                </a:solidFill>
              </a:rPr>
              <a:t>başarı</a:t>
            </a:r>
          </a:p>
        </p:txBody>
      </p:sp>
      <p:sp>
        <p:nvSpPr>
          <p:cNvPr id="13" name="Metin kutusu 12">
            <a:extLst>
              <a:ext uri="{FF2B5EF4-FFF2-40B4-BE49-F238E27FC236}">
                <a16:creationId xmlns:a16="http://schemas.microsoft.com/office/drawing/2014/main" id="{28740CC6-3A1D-6765-FD6E-7A220FC4EF9C}"/>
              </a:ext>
            </a:extLst>
          </p:cNvPr>
          <p:cNvSpPr txBox="1"/>
          <p:nvPr/>
        </p:nvSpPr>
        <p:spPr>
          <a:xfrm>
            <a:off x="797168" y="4190075"/>
            <a:ext cx="2236461" cy="461665"/>
          </a:xfrm>
          <a:prstGeom prst="rect">
            <a:avLst/>
          </a:prstGeom>
          <a:noFill/>
        </p:spPr>
        <p:txBody>
          <a:bodyPr wrap="square" rtlCol="0">
            <a:spAutoFit/>
          </a:bodyPr>
          <a:lstStyle/>
          <a:p>
            <a:pPr algn="ctr"/>
            <a:r>
              <a:rPr lang="tr-TR" sz="2400" b="1" dirty="0">
                <a:solidFill>
                  <a:srgbClr val="FF0000"/>
                </a:solidFill>
              </a:rPr>
              <a:t>Tevekkül</a:t>
            </a:r>
          </a:p>
        </p:txBody>
      </p:sp>
      <p:sp>
        <p:nvSpPr>
          <p:cNvPr id="11" name="Metin kutusu 10">
            <a:extLst>
              <a:ext uri="{FF2B5EF4-FFF2-40B4-BE49-F238E27FC236}">
                <a16:creationId xmlns:a16="http://schemas.microsoft.com/office/drawing/2014/main" id="{0418A9DC-2D81-5E51-E5C9-F2807B21F0A6}"/>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12" name="Metin kutusu 11">
            <a:extLst>
              <a:ext uri="{FF2B5EF4-FFF2-40B4-BE49-F238E27FC236}">
                <a16:creationId xmlns:a16="http://schemas.microsoft.com/office/drawing/2014/main" id="{6BB98E2F-469A-9CDB-DFB3-B166039046D9}"/>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Tree>
    <p:extLst>
      <p:ext uri="{BB962C8B-B14F-4D97-AF65-F5344CB8AC3E}">
        <p14:creationId xmlns:p14="http://schemas.microsoft.com/office/powerpoint/2010/main" val="29934802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7"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çizgi film, grafik içeren bir resim&#10;&#10;Açıklama otomatik olarak oluşturuldu">
            <a:extLst>
              <a:ext uri="{FF2B5EF4-FFF2-40B4-BE49-F238E27FC236}">
                <a16:creationId xmlns:a16="http://schemas.microsoft.com/office/drawing/2014/main" id="{238282E6-90F1-52B2-8874-AFDD7527F7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4" name="Grup 53">
            <a:extLst>
              <a:ext uri="{FF2B5EF4-FFF2-40B4-BE49-F238E27FC236}">
                <a16:creationId xmlns:a16="http://schemas.microsoft.com/office/drawing/2014/main" id="{2BFF7C52-8450-87AA-8924-30CEE6385E10}"/>
              </a:ext>
            </a:extLst>
          </p:cNvPr>
          <p:cNvGrpSpPr/>
          <p:nvPr/>
        </p:nvGrpSpPr>
        <p:grpSpPr>
          <a:xfrm>
            <a:off x="773406" y="3876296"/>
            <a:ext cx="10645189" cy="2056532"/>
            <a:chOff x="251411" y="1531342"/>
            <a:chExt cx="10645189" cy="2056532"/>
          </a:xfrm>
        </p:grpSpPr>
        <p:sp>
          <p:nvSpPr>
            <p:cNvPr id="55" name="Freeform 6">
              <a:extLst>
                <a:ext uri="{FF2B5EF4-FFF2-40B4-BE49-F238E27FC236}">
                  <a16:creationId xmlns:a16="http://schemas.microsoft.com/office/drawing/2014/main" id="{C365A3DE-A133-7863-4420-AF3470C1ABA3}"/>
                </a:ext>
              </a:extLst>
            </p:cNvPr>
            <p:cNvSpPr/>
            <p:nvPr/>
          </p:nvSpPr>
          <p:spPr>
            <a:xfrm>
              <a:off x="251411" y="1531342"/>
              <a:ext cx="2567989" cy="2056532"/>
            </a:xfrm>
            <a:custGeom>
              <a:avLst/>
              <a:gdLst/>
              <a:ahLst/>
              <a:cxnLst/>
              <a:rect l="l" t="t" r="r" b="b"/>
              <a:pathLst>
                <a:path w="4255561" h="3407995">
                  <a:moveTo>
                    <a:pt x="0" y="0"/>
                  </a:moveTo>
                  <a:lnTo>
                    <a:pt x="4255560" y="0"/>
                  </a:lnTo>
                  <a:lnTo>
                    <a:pt x="4255560" y="3407994"/>
                  </a:lnTo>
                  <a:lnTo>
                    <a:pt x="0" y="34079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dirty="0"/>
            </a:p>
          </p:txBody>
        </p:sp>
        <p:sp>
          <p:nvSpPr>
            <p:cNvPr id="56" name="Freeform 6">
              <a:extLst>
                <a:ext uri="{FF2B5EF4-FFF2-40B4-BE49-F238E27FC236}">
                  <a16:creationId xmlns:a16="http://schemas.microsoft.com/office/drawing/2014/main" id="{E3FFE183-5AB3-C552-AE11-DAB12DBCD681}"/>
                </a:ext>
              </a:extLst>
            </p:cNvPr>
            <p:cNvSpPr/>
            <p:nvPr/>
          </p:nvSpPr>
          <p:spPr>
            <a:xfrm>
              <a:off x="2943811" y="1531342"/>
              <a:ext cx="2567989" cy="2056532"/>
            </a:xfrm>
            <a:custGeom>
              <a:avLst/>
              <a:gdLst/>
              <a:ahLst/>
              <a:cxnLst/>
              <a:rect l="l" t="t" r="r" b="b"/>
              <a:pathLst>
                <a:path w="4255561" h="3407995">
                  <a:moveTo>
                    <a:pt x="0" y="0"/>
                  </a:moveTo>
                  <a:lnTo>
                    <a:pt x="4255560" y="0"/>
                  </a:lnTo>
                  <a:lnTo>
                    <a:pt x="4255560" y="3407994"/>
                  </a:lnTo>
                  <a:lnTo>
                    <a:pt x="0" y="34079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dirty="0"/>
            </a:p>
          </p:txBody>
        </p:sp>
        <p:sp>
          <p:nvSpPr>
            <p:cNvPr id="57" name="Freeform 6">
              <a:extLst>
                <a:ext uri="{FF2B5EF4-FFF2-40B4-BE49-F238E27FC236}">
                  <a16:creationId xmlns:a16="http://schemas.microsoft.com/office/drawing/2014/main" id="{1747A9E7-611D-84BE-5E34-D6E7384CD43C}"/>
                </a:ext>
              </a:extLst>
            </p:cNvPr>
            <p:cNvSpPr/>
            <p:nvPr/>
          </p:nvSpPr>
          <p:spPr>
            <a:xfrm>
              <a:off x="5636211" y="1531342"/>
              <a:ext cx="2567989" cy="2056532"/>
            </a:xfrm>
            <a:custGeom>
              <a:avLst/>
              <a:gdLst/>
              <a:ahLst/>
              <a:cxnLst/>
              <a:rect l="l" t="t" r="r" b="b"/>
              <a:pathLst>
                <a:path w="4255561" h="3407995">
                  <a:moveTo>
                    <a:pt x="0" y="0"/>
                  </a:moveTo>
                  <a:lnTo>
                    <a:pt x="4255560" y="0"/>
                  </a:lnTo>
                  <a:lnTo>
                    <a:pt x="4255560" y="3407994"/>
                  </a:lnTo>
                  <a:lnTo>
                    <a:pt x="0" y="34079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dirty="0"/>
            </a:p>
          </p:txBody>
        </p:sp>
        <p:sp>
          <p:nvSpPr>
            <p:cNvPr id="58" name="Freeform 6">
              <a:extLst>
                <a:ext uri="{FF2B5EF4-FFF2-40B4-BE49-F238E27FC236}">
                  <a16:creationId xmlns:a16="http://schemas.microsoft.com/office/drawing/2014/main" id="{F7498534-B4C2-ABD1-4C4E-2CB622F1CB05}"/>
                </a:ext>
              </a:extLst>
            </p:cNvPr>
            <p:cNvSpPr/>
            <p:nvPr/>
          </p:nvSpPr>
          <p:spPr>
            <a:xfrm>
              <a:off x="8328611" y="1531342"/>
              <a:ext cx="2567989" cy="2056532"/>
            </a:xfrm>
            <a:custGeom>
              <a:avLst/>
              <a:gdLst/>
              <a:ahLst/>
              <a:cxnLst/>
              <a:rect l="l" t="t" r="r" b="b"/>
              <a:pathLst>
                <a:path w="4255561" h="3407995">
                  <a:moveTo>
                    <a:pt x="0" y="0"/>
                  </a:moveTo>
                  <a:lnTo>
                    <a:pt x="4255560" y="0"/>
                  </a:lnTo>
                  <a:lnTo>
                    <a:pt x="4255560" y="3407994"/>
                  </a:lnTo>
                  <a:lnTo>
                    <a:pt x="0" y="34079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dirty="0"/>
            </a:p>
          </p:txBody>
        </p:sp>
      </p:grpSp>
      <p:grpSp>
        <p:nvGrpSpPr>
          <p:cNvPr id="29" name="Grup 28">
            <a:extLst>
              <a:ext uri="{FF2B5EF4-FFF2-40B4-BE49-F238E27FC236}">
                <a16:creationId xmlns:a16="http://schemas.microsoft.com/office/drawing/2014/main" id="{959867F3-64FC-8094-B96C-33180B47EB4D}"/>
              </a:ext>
            </a:extLst>
          </p:cNvPr>
          <p:cNvGrpSpPr/>
          <p:nvPr/>
        </p:nvGrpSpPr>
        <p:grpSpPr>
          <a:xfrm>
            <a:off x="773406" y="1531342"/>
            <a:ext cx="10645189" cy="2056532"/>
            <a:chOff x="251411" y="1531342"/>
            <a:chExt cx="10645189" cy="2056532"/>
          </a:xfrm>
        </p:grpSpPr>
        <p:sp>
          <p:nvSpPr>
            <p:cNvPr id="25" name="Freeform 6">
              <a:extLst>
                <a:ext uri="{FF2B5EF4-FFF2-40B4-BE49-F238E27FC236}">
                  <a16:creationId xmlns:a16="http://schemas.microsoft.com/office/drawing/2014/main" id="{2E4D0B71-D511-907D-0E32-8476635A5A8C}"/>
                </a:ext>
              </a:extLst>
            </p:cNvPr>
            <p:cNvSpPr/>
            <p:nvPr/>
          </p:nvSpPr>
          <p:spPr>
            <a:xfrm>
              <a:off x="251411" y="1531342"/>
              <a:ext cx="2567989" cy="2056532"/>
            </a:xfrm>
            <a:custGeom>
              <a:avLst/>
              <a:gdLst/>
              <a:ahLst/>
              <a:cxnLst/>
              <a:rect l="l" t="t" r="r" b="b"/>
              <a:pathLst>
                <a:path w="4255561" h="3407995">
                  <a:moveTo>
                    <a:pt x="0" y="0"/>
                  </a:moveTo>
                  <a:lnTo>
                    <a:pt x="4255560" y="0"/>
                  </a:lnTo>
                  <a:lnTo>
                    <a:pt x="4255560" y="3407994"/>
                  </a:lnTo>
                  <a:lnTo>
                    <a:pt x="0" y="34079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dirty="0"/>
            </a:p>
          </p:txBody>
        </p:sp>
        <p:sp>
          <p:nvSpPr>
            <p:cNvPr id="26" name="Freeform 6">
              <a:extLst>
                <a:ext uri="{FF2B5EF4-FFF2-40B4-BE49-F238E27FC236}">
                  <a16:creationId xmlns:a16="http://schemas.microsoft.com/office/drawing/2014/main" id="{6EF8027B-0218-7906-97D5-43AEFFA6F71E}"/>
                </a:ext>
              </a:extLst>
            </p:cNvPr>
            <p:cNvSpPr/>
            <p:nvPr/>
          </p:nvSpPr>
          <p:spPr>
            <a:xfrm>
              <a:off x="2943811" y="1531342"/>
              <a:ext cx="2567989" cy="2056532"/>
            </a:xfrm>
            <a:custGeom>
              <a:avLst/>
              <a:gdLst/>
              <a:ahLst/>
              <a:cxnLst/>
              <a:rect l="l" t="t" r="r" b="b"/>
              <a:pathLst>
                <a:path w="4255561" h="3407995">
                  <a:moveTo>
                    <a:pt x="0" y="0"/>
                  </a:moveTo>
                  <a:lnTo>
                    <a:pt x="4255560" y="0"/>
                  </a:lnTo>
                  <a:lnTo>
                    <a:pt x="4255560" y="3407994"/>
                  </a:lnTo>
                  <a:lnTo>
                    <a:pt x="0" y="34079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dirty="0"/>
            </a:p>
          </p:txBody>
        </p:sp>
        <p:sp>
          <p:nvSpPr>
            <p:cNvPr id="27" name="Freeform 6">
              <a:extLst>
                <a:ext uri="{FF2B5EF4-FFF2-40B4-BE49-F238E27FC236}">
                  <a16:creationId xmlns:a16="http://schemas.microsoft.com/office/drawing/2014/main" id="{11B5DD07-B03D-A858-B379-00CDA277ABFA}"/>
                </a:ext>
              </a:extLst>
            </p:cNvPr>
            <p:cNvSpPr/>
            <p:nvPr/>
          </p:nvSpPr>
          <p:spPr>
            <a:xfrm>
              <a:off x="5636211" y="1531342"/>
              <a:ext cx="2567989" cy="2056532"/>
            </a:xfrm>
            <a:custGeom>
              <a:avLst/>
              <a:gdLst/>
              <a:ahLst/>
              <a:cxnLst/>
              <a:rect l="l" t="t" r="r" b="b"/>
              <a:pathLst>
                <a:path w="4255561" h="3407995">
                  <a:moveTo>
                    <a:pt x="0" y="0"/>
                  </a:moveTo>
                  <a:lnTo>
                    <a:pt x="4255560" y="0"/>
                  </a:lnTo>
                  <a:lnTo>
                    <a:pt x="4255560" y="3407994"/>
                  </a:lnTo>
                  <a:lnTo>
                    <a:pt x="0" y="34079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dirty="0"/>
            </a:p>
          </p:txBody>
        </p:sp>
        <p:sp>
          <p:nvSpPr>
            <p:cNvPr id="28" name="Freeform 6">
              <a:extLst>
                <a:ext uri="{FF2B5EF4-FFF2-40B4-BE49-F238E27FC236}">
                  <a16:creationId xmlns:a16="http://schemas.microsoft.com/office/drawing/2014/main" id="{031B24CF-DE9A-0DE4-3AC7-8E874F748EBA}"/>
                </a:ext>
              </a:extLst>
            </p:cNvPr>
            <p:cNvSpPr/>
            <p:nvPr/>
          </p:nvSpPr>
          <p:spPr>
            <a:xfrm>
              <a:off x="8328611" y="1531342"/>
              <a:ext cx="2567989" cy="2056532"/>
            </a:xfrm>
            <a:custGeom>
              <a:avLst/>
              <a:gdLst/>
              <a:ahLst/>
              <a:cxnLst/>
              <a:rect l="l" t="t" r="r" b="b"/>
              <a:pathLst>
                <a:path w="4255561" h="3407995">
                  <a:moveTo>
                    <a:pt x="0" y="0"/>
                  </a:moveTo>
                  <a:lnTo>
                    <a:pt x="4255560" y="0"/>
                  </a:lnTo>
                  <a:lnTo>
                    <a:pt x="4255560" y="3407994"/>
                  </a:lnTo>
                  <a:lnTo>
                    <a:pt x="0" y="34079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dirty="0"/>
            </a:p>
          </p:txBody>
        </p:sp>
      </p:grpSp>
      <p:sp>
        <p:nvSpPr>
          <p:cNvPr id="2" name="Metin kutusu 1">
            <a:extLst>
              <a:ext uri="{FF2B5EF4-FFF2-40B4-BE49-F238E27FC236}">
                <a16:creationId xmlns:a16="http://schemas.microsoft.com/office/drawing/2014/main" id="{7DE58B19-44CE-A54F-1816-B581A07F0D00}"/>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3" name="Metin kutusu 2">
            <a:extLst>
              <a:ext uri="{FF2B5EF4-FFF2-40B4-BE49-F238E27FC236}">
                <a16:creationId xmlns:a16="http://schemas.microsoft.com/office/drawing/2014/main" id="{94D1C195-DE72-71DE-6AAC-1795A0D4E8EE}"/>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0" name="Metin kutusu 19">
            <a:extLst>
              <a:ext uri="{FF2B5EF4-FFF2-40B4-BE49-F238E27FC236}">
                <a16:creationId xmlns:a16="http://schemas.microsoft.com/office/drawing/2014/main" id="{E912EDEC-AD55-DFFB-3F3D-CF5EC7B70E4C}"/>
              </a:ext>
            </a:extLst>
          </p:cNvPr>
          <p:cNvSpPr txBox="1"/>
          <p:nvPr/>
        </p:nvSpPr>
        <p:spPr>
          <a:xfrm>
            <a:off x="1231473" y="2442209"/>
            <a:ext cx="1929531" cy="523220"/>
          </a:xfrm>
          <a:prstGeom prst="rect">
            <a:avLst/>
          </a:prstGeom>
          <a:solidFill>
            <a:srgbClr val="FC8F00"/>
          </a:solidFill>
        </p:spPr>
        <p:txBody>
          <a:bodyPr wrap="square" rtlCol="0">
            <a:spAutoFit/>
          </a:bodyPr>
          <a:lstStyle/>
          <a:p>
            <a:pPr algn="ctr"/>
            <a:r>
              <a:rPr lang="tr-TR" sz="2800" b="1" dirty="0">
                <a:latin typeface="Arial" panose="020B0604020202020204" pitchFamily="34" charset="0"/>
                <a:cs typeface="Arial" panose="020B0604020202020204" pitchFamily="34" charset="0"/>
              </a:rPr>
              <a:t>RIZIK</a:t>
            </a:r>
          </a:p>
        </p:txBody>
      </p:sp>
      <p:sp>
        <p:nvSpPr>
          <p:cNvPr id="37" name="Metin kutusu 36">
            <a:extLst>
              <a:ext uri="{FF2B5EF4-FFF2-40B4-BE49-F238E27FC236}">
                <a16:creationId xmlns:a16="http://schemas.microsoft.com/office/drawing/2014/main" id="{B1AAAE71-8BDA-D4D3-9083-8EA396B701AB}"/>
              </a:ext>
            </a:extLst>
          </p:cNvPr>
          <p:cNvSpPr txBox="1"/>
          <p:nvPr/>
        </p:nvSpPr>
        <p:spPr>
          <a:xfrm>
            <a:off x="3930125" y="2442209"/>
            <a:ext cx="1929531" cy="477054"/>
          </a:xfrm>
          <a:prstGeom prst="rect">
            <a:avLst/>
          </a:prstGeom>
          <a:solidFill>
            <a:srgbClr val="FC8F00"/>
          </a:solidFill>
        </p:spPr>
        <p:txBody>
          <a:bodyPr wrap="square" rtlCol="0">
            <a:spAutoFit/>
          </a:bodyPr>
          <a:lstStyle/>
          <a:p>
            <a:pPr algn="ctr"/>
            <a:r>
              <a:rPr lang="tr-TR" sz="2500" b="1" dirty="0">
                <a:latin typeface="Arial" panose="020B0604020202020204" pitchFamily="34" charset="0"/>
                <a:cs typeface="Arial" panose="020B0604020202020204" pitchFamily="34" charset="0"/>
              </a:rPr>
              <a:t>TEVEKKÜL</a:t>
            </a:r>
          </a:p>
        </p:txBody>
      </p:sp>
      <p:sp>
        <p:nvSpPr>
          <p:cNvPr id="38" name="Metin kutusu 37">
            <a:extLst>
              <a:ext uri="{FF2B5EF4-FFF2-40B4-BE49-F238E27FC236}">
                <a16:creationId xmlns:a16="http://schemas.microsoft.com/office/drawing/2014/main" id="{2078244D-5A42-9EBA-F167-B5D059571036}"/>
              </a:ext>
            </a:extLst>
          </p:cNvPr>
          <p:cNvSpPr txBox="1"/>
          <p:nvPr/>
        </p:nvSpPr>
        <p:spPr>
          <a:xfrm>
            <a:off x="6614710" y="2442209"/>
            <a:ext cx="1929531" cy="523220"/>
          </a:xfrm>
          <a:prstGeom prst="rect">
            <a:avLst/>
          </a:prstGeom>
          <a:solidFill>
            <a:srgbClr val="FC8F00"/>
          </a:solidFill>
        </p:spPr>
        <p:txBody>
          <a:bodyPr wrap="square" rtlCol="0">
            <a:spAutoFit/>
          </a:bodyPr>
          <a:lstStyle/>
          <a:p>
            <a:pPr algn="ctr"/>
            <a:r>
              <a:rPr lang="tr-TR" sz="2800" b="1" dirty="0">
                <a:latin typeface="Arial" panose="020B0604020202020204" pitchFamily="34" charset="0"/>
                <a:cs typeface="Arial" panose="020B0604020202020204" pitchFamily="34" charset="0"/>
              </a:rPr>
              <a:t>NİMET</a:t>
            </a:r>
          </a:p>
        </p:txBody>
      </p:sp>
      <p:sp>
        <p:nvSpPr>
          <p:cNvPr id="39" name="Metin kutusu 38">
            <a:extLst>
              <a:ext uri="{FF2B5EF4-FFF2-40B4-BE49-F238E27FC236}">
                <a16:creationId xmlns:a16="http://schemas.microsoft.com/office/drawing/2014/main" id="{6595D76C-D235-7DD1-CE34-2BEDBC8EDE0C}"/>
              </a:ext>
            </a:extLst>
          </p:cNvPr>
          <p:cNvSpPr txBox="1"/>
          <p:nvPr/>
        </p:nvSpPr>
        <p:spPr>
          <a:xfrm>
            <a:off x="9317373" y="2442209"/>
            <a:ext cx="1929531" cy="523220"/>
          </a:xfrm>
          <a:prstGeom prst="rect">
            <a:avLst/>
          </a:prstGeom>
          <a:solidFill>
            <a:srgbClr val="FC8F00"/>
          </a:solidFill>
        </p:spPr>
        <p:txBody>
          <a:bodyPr wrap="square" rtlCol="0">
            <a:spAutoFit/>
          </a:bodyPr>
          <a:lstStyle/>
          <a:p>
            <a:pPr algn="ctr"/>
            <a:r>
              <a:rPr lang="tr-TR" sz="2800" b="1" dirty="0">
                <a:latin typeface="Arial" panose="020B0604020202020204" pitchFamily="34" charset="0"/>
                <a:cs typeface="Arial" panose="020B0604020202020204" pitchFamily="34" charset="0"/>
              </a:rPr>
              <a:t>RIZIK</a:t>
            </a:r>
          </a:p>
        </p:txBody>
      </p:sp>
      <p:sp>
        <p:nvSpPr>
          <p:cNvPr id="59" name="Metin kutusu 58">
            <a:extLst>
              <a:ext uri="{FF2B5EF4-FFF2-40B4-BE49-F238E27FC236}">
                <a16:creationId xmlns:a16="http://schemas.microsoft.com/office/drawing/2014/main" id="{5F37E11A-61B3-ECFC-EBA5-FF116863F584}"/>
              </a:ext>
            </a:extLst>
          </p:cNvPr>
          <p:cNvSpPr txBox="1"/>
          <p:nvPr/>
        </p:nvSpPr>
        <p:spPr>
          <a:xfrm>
            <a:off x="1231473" y="4787163"/>
            <a:ext cx="1929531" cy="523220"/>
          </a:xfrm>
          <a:prstGeom prst="rect">
            <a:avLst/>
          </a:prstGeom>
          <a:solidFill>
            <a:srgbClr val="FC8F00"/>
          </a:solidFill>
        </p:spPr>
        <p:txBody>
          <a:bodyPr wrap="square" rtlCol="0">
            <a:spAutoFit/>
          </a:bodyPr>
          <a:lstStyle/>
          <a:p>
            <a:pPr algn="ctr"/>
            <a:r>
              <a:rPr lang="tr-TR" sz="2800" b="1" dirty="0">
                <a:latin typeface="Arial" panose="020B0604020202020204" pitchFamily="34" charset="0"/>
                <a:cs typeface="Arial" panose="020B0604020202020204" pitchFamily="34" charset="0"/>
              </a:rPr>
              <a:t>ALIN TERİ</a:t>
            </a:r>
          </a:p>
        </p:txBody>
      </p:sp>
      <p:sp>
        <p:nvSpPr>
          <p:cNvPr id="60" name="Metin kutusu 59">
            <a:extLst>
              <a:ext uri="{FF2B5EF4-FFF2-40B4-BE49-F238E27FC236}">
                <a16:creationId xmlns:a16="http://schemas.microsoft.com/office/drawing/2014/main" id="{C2092870-37FE-6FCC-17A0-BC1D07E6E355}"/>
              </a:ext>
            </a:extLst>
          </p:cNvPr>
          <p:cNvSpPr txBox="1"/>
          <p:nvPr/>
        </p:nvSpPr>
        <p:spPr>
          <a:xfrm>
            <a:off x="3930125" y="4787163"/>
            <a:ext cx="1929531" cy="523220"/>
          </a:xfrm>
          <a:prstGeom prst="rect">
            <a:avLst/>
          </a:prstGeom>
          <a:solidFill>
            <a:srgbClr val="FC8F00"/>
          </a:solidFill>
        </p:spPr>
        <p:txBody>
          <a:bodyPr wrap="square" rtlCol="0">
            <a:spAutoFit/>
          </a:bodyPr>
          <a:lstStyle/>
          <a:p>
            <a:pPr algn="ctr"/>
            <a:r>
              <a:rPr lang="tr-TR" sz="2800" b="1" dirty="0">
                <a:latin typeface="Arial" panose="020B0604020202020204" pitchFamily="34" charset="0"/>
                <a:cs typeface="Arial" panose="020B0604020202020204" pitchFamily="34" charset="0"/>
              </a:rPr>
              <a:t>SIHHAT</a:t>
            </a:r>
          </a:p>
        </p:txBody>
      </p:sp>
      <p:sp>
        <p:nvSpPr>
          <p:cNvPr id="61" name="Metin kutusu 60">
            <a:extLst>
              <a:ext uri="{FF2B5EF4-FFF2-40B4-BE49-F238E27FC236}">
                <a16:creationId xmlns:a16="http://schemas.microsoft.com/office/drawing/2014/main" id="{EEAE2093-10C7-49B1-8109-41F7FF4C772B}"/>
              </a:ext>
            </a:extLst>
          </p:cNvPr>
          <p:cNvSpPr txBox="1"/>
          <p:nvPr/>
        </p:nvSpPr>
        <p:spPr>
          <a:xfrm>
            <a:off x="6614710" y="4787163"/>
            <a:ext cx="1929531" cy="523220"/>
          </a:xfrm>
          <a:prstGeom prst="rect">
            <a:avLst/>
          </a:prstGeom>
          <a:solidFill>
            <a:srgbClr val="FC8F00"/>
          </a:solidFill>
        </p:spPr>
        <p:txBody>
          <a:bodyPr wrap="square" rtlCol="0">
            <a:spAutoFit/>
          </a:bodyPr>
          <a:lstStyle/>
          <a:p>
            <a:pPr algn="ctr"/>
            <a:r>
              <a:rPr lang="tr-TR" sz="2800" b="1" dirty="0">
                <a:latin typeface="Arial" panose="020B0604020202020204" pitchFamily="34" charset="0"/>
                <a:cs typeface="Arial" panose="020B0604020202020204" pitchFamily="34" charset="0"/>
              </a:rPr>
              <a:t>BAŞARI</a:t>
            </a:r>
          </a:p>
        </p:txBody>
      </p:sp>
      <p:sp>
        <p:nvSpPr>
          <p:cNvPr id="62" name="Metin kutusu 61">
            <a:extLst>
              <a:ext uri="{FF2B5EF4-FFF2-40B4-BE49-F238E27FC236}">
                <a16:creationId xmlns:a16="http://schemas.microsoft.com/office/drawing/2014/main" id="{47F5938A-535E-274C-9B42-7AB93E81EB55}"/>
              </a:ext>
            </a:extLst>
          </p:cNvPr>
          <p:cNvSpPr txBox="1"/>
          <p:nvPr/>
        </p:nvSpPr>
        <p:spPr>
          <a:xfrm>
            <a:off x="9317373" y="4787163"/>
            <a:ext cx="1929531" cy="507831"/>
          </a:xfrm>
          <a:prstGeom prst="rect">
            <a:avLst/>
          </a:prstGeom>
          <a:solidFill>
            <a:srgbClr val="FC8F00"/>
          </a:solidFill>
        </p:spPr>
        <p:txBody>
          <a:bodyPr wrap="square" rtlCol="0">
            <a:spAutoFit/>
          </a:bodyPr>
          <a:lstStyle/>
          <a:p>
            <a:pPr algn="ctr"/>
            <a:r>
              <a:rPr lang="tr-TR" sz="2700" b="1" dirty="0">
                <a:latin typeface="Arial" panose="020B0604020202020204" pitchFamily="34" charset="0"/>
                <a:cs typeface="Arial" panose="020B0604020202020204" pitchFamily="34" charset="0"/>
              </a:rPr>
              <a:t>GÜVENME</a:t>
            </a:r>
          </a:p>
        </p:txBody>
      </p:sp>
      <p:sp>
        <p:nvSpPr>
          <p:cNvPr id="63" name="Metin kutusu 62">
            <a:extLst>
              <a:ext uri="{FF2B5EF4-FFF2-40B4-BE49-F238E27FC236}">
                <a16:creationId xmlns:a16="http://schemas.microsoft.com/office/drawing/2014/main" id="{8D938D09-3C7F-3EA5-1DBA-D863F5C92F45}"/>
              </a:ext>
            </a:extLst>
          </p:cNvPr>
          <p:cNvSpPr txBox="1"/>
          <p:nvPr/>
        </p:nvSpPr>
        <p:spPr>
          <a:xfrm>
            <a:off x="1231473" y="2439355"/>
            <a:ext cx="1929531" cy="523220"/>
          </a:xfrm>
          <a:prstGeom prst="rect">
            <a:avLst/>
          </a:prstGeom>
          <a:solidFill>
            <a:srgbClr val="FC8F00"/>
          </a:solidFill>
        </p:spPr>
        <p:txBody>
          <a:bodyPr wrap="square" rtlCol="0">
            <a:spAutoFit/>
          </a:bodyPr>
          <a:lstStyle/>
          <a:p>
            <a:pPr algn="ctr"/>
            <a:r>
              <a:rPr lang="tr-TR" sz="2800" b="1" dirty="0">
                <a:latin typeface="Arial" panose="020B0604020202020204" pitchFamily="34" charset="0"/>
                <a:cs typeface="Arial" panose="020B0604020202020204" pitchFamily="34" charset="0"/>
              </a:rPr>
              <a:t>IKIZR</a:t>
            </a:r>
          </a:p>
        </p:txBody>
      </p:sp>
      <p:sp>
        <p:nvSpPr>
          <p:cNvPr id="64" name="Metin kutusu 63">
            <a:extLst>
              <a:ext uri="{FF2B5EF4-FFF2-40B4-BE49-F238E27FC236}">
                <a16:creationId xmlns:a16="http://schemas.microsoft.com/office/drawing/2014/main" id="{E3609E82-027A-ADED-83FD-48A487B3EAAB}"/>
              </a:ext>
            </a:extLst>
          </p:cNvPr>
          <p:cNvSpPr txBox="1"/>
          <p:nvPr/>
        </p:nvSpPr>
        <p:spPr>
          <a:xfrm>
            <a:off x="3930125" y="2439355"/>
            <a:ext cx="1929531" cy="477054"/>
          </a:xfrm>
          <a:prstGeom prst="rect">
            <a:avLst/>
          </a:prstGeom>
          <a:solidFill>
            <a:srgbClr val="FC8F00"/>
          </a:solidFill>
        </p:spPr>
        <p:txBody>
          <a:bodyPr wrap="square" rtlCol="0">
            <a:spAutoFit/>
          </a:bodyPr>
          <a:lstStyle/>
          <a:p>
            <a:pPr algn="ctr"/>
            <a:r>
              <a:rPr lang="tr-TR" sz="2500" b="1" dirty="0">
                <a:latin typeface="Arial" panose="020B0604020202020204" pitchFamily="34" charset="0"/>
                <a:cs typeface="Arial" panose="020B0604020202020204" pitchFamily="34" charset="0"/>
              </a:rPr>
              <a:t>KÜTLEVEK</a:t>
            </a:r>
          </a:p>
        </p:txBody>
      </p:sp>
      <p:sp>
        <p:nvSpPr>
          <p:cNvPr id="65" name="Metin kutusu 64">
            <a:extLst>
              <a:ext uri="{FF2B5EF4-FFF2-40B4-BE49-F238E27FC236}">
                <a16:creationId xmlns:a16="http://schemas.microsoft.com/office/drawing/2014/main" id="{9FBEF497-B370-9515-1936-B8579AF67618}"/>
              </a:ext>
            </a:extLst>
          </p:cNvPr>
          <p:cNvSpPr txBox="1"/>
          <p:nvPr/>
        </p:nvSpPr>
        <p:spPr>
          <a:xfrm>
            <a:off x="6614710" y="2439355"/>
            <a:ext cx="1929531" cy="523220"/>
          </a:xfrm>
          <a:prstGeom prst="rect">
            <a:avLst/>
          </a:prstGeom>
          <a:solidFill>
            <a:srgbClr val="FC8F00"/>
          </a:solidFill>
        </p:spPr>
        <p:txBody>
          <a:bodyPr wrap="square" rtlCol="0">
            <a:spAutoFit/>
          </a:bodyPr>
          <a:lstStyle/>
          <a:p>
            <a:pPr algn="ctr"/>
            <a:r>
              <a:rPr lang="tr-TR" sz="2800" b="1" dirty="0">
                <a:latin typeface="Arial" panose="020B0604020202020204" pitchFamily="34" charset="0"/>
                <a:cs typeface="Arial" panose="020B0604020202020204" pitchFamily="34" charset="0"/>
              </a:rPr>
              <a:t>METİN</a:t>
            </a:r>
          </a:p>
        </p:txBody>
      </p:sp>
      <p:sp>
        <p:nvSpPr>
          <p:cNvPr id="66" name="Metin kutusu 65">
            <a:extLst>
              <a:ext uri="{FF2B5EF4-FFF2-40B4-BE49-F238E27FC236}">
                <a16:creationId xmlns:a16="http://schemas.microsoft.com/office/drawing/2014/main" id="{460DC56A-E0E7-68F3-3DED-0E29EA1E09BC}"/>
              </a:ext>
            </a:extLst>
          </p:cNvPr>
          <p:cNvSpPr txBox="1"/>
          <p:nvPr/>
        </p:nvSpPr>
        <p:spPr>
          <a:xfrm>
            <a:off x="9317373" y="2439355"/>
            <a:ext cx="1929531" cy="523220"/>
          </a:xfrm>
          <a:prstGeom prst="rect">
            <a:avLst/>
          </a:prstGeom>
          <a:solidFill>
            <a:srgbClr val="FC8F00"/>
          </a:solidFill>
        </p:spPr>
        <p:txBody>
          <a:bodyPr wrap="square" rtlCol="0">
            <a:spAutoFit/>
          </a:bodyPr>
          <a:lstStyle/>
          <a:p>
            <a:pPr algn="ctr"/>
            <a:r>
              <a:rPr lang="tr-TR" sz="2800" b="1" dirty="0">
                <a:latin typeface="Arial" panose="020B0604020202020204" pitchFamily="34" charset="0"/>
                <a:cs typeface="Arial" panose="020B0604020202020204" pitchFamily="34" charset="0"/>
              </a:rPr>
              <a:t>KAZKERZ</a:t>
            </a:r>
          </a:p>
        </p:txBody>
      </p:sp>
      <p:sp>
        <p:nvSpPr>
          <p:cNvPr id="67" name="Metin kutusu 66">
            <a:extLst>
              <a:ext uri="{FF2B5EF4-FFF2-40B4-BE49-F238E27FC236}">
                <a16:creationId xmlns:a16="http://schemas.microsoft.com/office/drawing/2014/main" id="{4CB7C8D8-A0F5-7E06-312F-E6A8F053D950}"/>
              </a:ext>
            </a:extLst>
          </p:cNvPr>
          <p:cNvSpPr txBox="1"/>
          <p:nvPr/>
        </p:nvSpPr>
        <p:spPr>
          <a:xfrm>
            <a:off x="1231473" y="4787163"/>
            <a:ext cx="1929531" cy="523220"/>
          </a:xfrm>
          <a:prstGeom prst="rect">
            <a:avLst/>
          </a:prstGeom>
          <a:solidFill>
            <a:srgbClr val="FC8F00"/>
          </a:solidFill>
        </p:spPr>
        <p:txBody>
          <a:bodyPr wrap="square" rtlCol="0">
            <a:spAutoFit/>
          </a:bodyPr>
          <a:lstStyle/>
          <a:p>
            <a:pPr algn="ctr"/>
            <a:r>
              <a:rPr lang="tr-TR" sz="2800" b="1" dirty="0">
                <a:latin typeface="Arial" panose="020B0604020202020204" pitchFamily="34" charset="0"/>
                <a:cs typeface="Arial" panose="020B0604020202020204" pitchFamily="34" charset="0"/>
              </a:rPr>
              <a:t>TERANİLI</a:t>
            </a:r>
          </a:p>
        </p:txBody>
      </p:sp>
      <p:sp>
        <p:nvSpPr>
          <p:cNvPr id="68" name="Metin kutusu 67">
            <a:extLst>
              <a:ext uri="{FF2B5EF4-FFF2-40B4-BE49-F238E27FC236}">
                <a16:creationId xmlns:a16="http://schemas.microsoft.com/office/drawing/2014/main" id="{00E65472-2126-1C65-DEC3-E4666E76C2EB}"/>
              </a:ext>
            </a:extLst>
          </p:cNvPr>
          <p:cNvSpPr txBox="1"/>
          <p:nvPr/>
        </p:nvSpPr>
        <p:spPr>
          <a:xfrm>
            <a:off x="3930125" y="4787163"/>
            <a:ext cx="1929531" cy="523220"/>
          </a:xfrm>
          <a:prstGeom prst="rect">
            <a:avLst/>
          </a:prstGeom>
          <a:solidFill>
            <a:srgbClr val="FC8F00"/>
          </a:solidFill>
        </p:spPr>
        <p:txBody>
          <a:bodyPr wrap="square" rtlCol="0">
            <a:spAutoFit/>
          </a:bodyPr>
          <a:lstStyle/>
          <a:p>
            <a:pPr algn="ctr"/>
            <a:r>
              <a:rPr lang="tr-TR" sz="2800" b="1" dirty="0">
                <a:latin typeface="Arial" panose="020B0604020202020204" pitchFamily="34" charset="0"/>
                <a:cs typeface="Arial" panose="020B0604020202020204" pitchFamily="34" charset="0"/>
              </a:rPr>
              <a:t>HASIHT</a:t>
            </a:r>
          </a:p>
        </p:txBody>
      </p:sp>
      <p:sp>
        <p:nvSpPr>
          <p:cNvPr id="69" name="Metin kutusu 68">
            <a:extLst>
              <a:ext uri="{FF2B5EF4-FFF2-40B4-BE49-F238E27FC236}">
                <a16:creationId xmlns:a16="http://schemas.microsoft.com/office/drawing/2014/main" id="{ACFB8FDF-F242-2E78-6AA9-1CD79FA9A595}"/>
              </a:ext>
            </a:extLst>
          </p:cNvPr>
          <p:cNvSpPr txBox="1"/>
          <p:nvPr/>
        </p:nvSpPr>
        <p:spPr>
          <a:xfrm>
            <a:off x="6614710" y="4787163"/>
            <a:ext cx="1929531" cy="523220"/>
          </a:xfrm>
          <a:prstGeom prst="rect">
            <a:avLst/>
          </a:prstGeom>
          <a:solidFill>
            <a:srgbClr val="FC8F00"/>
          </a:solidFill>
        </p:spPr>
        <p:txBody>
          <a:bodyPr wrap="square" rtlCol="0">
            <a:spAutoFit/>
          </a:bodyPr>
          <a:lstStyle/>
          <a:p>
            <a:pPr algn="ctr"/>
            <a:r>
              <a:rPr lang="tr-TR" sz="2800" b="1" dirty="0">
                <a:latin typeface="Arial" panose="020B0604020202020204" pitchFamily="34" charset="0"/>
                <a:cs typeface="Arial" panose="020B0604020202020204" pitchFamily="34" charset="0"/>
              </a:rPr>
              <a:t>ARIBAŞ</a:t>
            </a:r>
          </a:p>
        </p:txBody>
      </p:sp>
      <p:sp>
        <p:nvSpPr>
          <p:cNvPr id="70" name="Metin kutusu 69">
            <a:extLst>
              <a:ext uri="{FF2B5EF4-FFF2-40B4-BE49-F238E27FC236}">
                <a16:creationId xmlns:a16="http://schemas.microsoft.com/office/drawing/2014/main" id="{3AC4CA68-F0B6-D02C-293C-51A22EAE55F0}"/>
              </a:ext>
            </a:extLst>
          </p:cNvPr>
          <p:cNvSpPr txBox="1"/>
          <p:nvPr/>
        </p:nvSpPr>
        <p:spPr>
          <a:xfrm>
            <a:off x="9317373" y="4787163"/>
            <a:ext cx="1929531" cy="507831"/>
          </a:xfrm>
          <a:prstGeom prst="rect">
            <a:avLst/>
          </a:prstGeom>
          <a:solidFill>
            <a:srgbClr val="FC8F00"/>
          </a:solidFill>
        </p:spPr>
        <p:txBody>
          <a:bodyPr wrap="square" rtlCol="0">
            <a:spAutoFit/>
          </a:bodyPr>
          <a:lstStyle/>
          <a:p>
            <a:pPr algn="ctr"/>
            <a:r>
              <a:rPr lang="tr-TR" sz="2700" b="1" dirty="0">
                <a:latin typeface="Arial" panose="020B0604020202020204" pitchFamily="34" charset="0"/>
                <a:cs typeface="Arial" panose="020B0604020202020204" pitchFamily="34" charset="0"/>
              </a:rPr>
              <a:t>VENMEGÜ</a:t>
            </a:r>
          </a:p>
        </p:txBody>
      </p:sp>
      <p:sp>
        <p:nvSpPr>
          <p:cNvPr id="35" name="Metin kutusu 34">
            <a:extLst>
              <a:ext uri="{FF2B5EF4-FFF2-40B4-BE49-F238E27FC236}">
                <a16:creationId xmlns:a16="http://schemas.microsoft.com/office/drawing/2014/main" id="{72FCE838-BAEF-B835-6644-B6645A1B114F}"/>
              </a:ext>
            </a:extLst>
          </p:cNvPr>
          <p:cNvSpPr txBox="1"/>
          <p:nvPr/>
        </p:nvSpPr>
        <p:spPr>
          <a:xfrm>
            <a:off x="773406" y="723900"/>
            <a:ext cx="8586494" cy="461665"/>
          </a:xfrm>
          <a:prstGeom prst="rect">
            <a:avLst/>
          </a:prstGeom>
          <a:noFill/>
        </p:spPr>
        <p:txBody>
          <a:bodyPr wrap="square" rtlCol="0">
            <a:spAutoFit/>
          </a:bodyPr>
          <a:lstStyle/>
          <a:p>
            <a:r>
              <a:rPr lang="en-US" sz="2400" b="1" dirty="0" err="1">
                <a:solidFill>
                  <a:srgbClr val="000000"/>
                </a:solidFill>
                <a:latin typeface="Arial" panose="020B0604020202020204" pitchFamily="34" charset="0"/>
                <a:cs typeface="Arial" panose="020B0604020202020204" pitchFamily="34" charset="0"/>
              </a:rPr>
              <a:t>Harfleri</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karışık</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olarak</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verilen</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kavramları</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tahmin</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edelim</a:t>
            </a:r>
            <a:r>
              <a:rPr lang="en-US" sz="2400" b="1" dirty="0">
                <a:solidFill>
                  <a:srgbClr val="000000"/>
                </a:solidFill>
                <a:latin typeface="Arial" panose="020B0604020202020204" pitchFamily="34" charset="0"/>
                <a:cs typeface="Arial" panose="020B0604020202020204" pitchFamily="34" charset="0"/>
              </a:rPr>
              <a:t>.</a:t>
            </a:r>
          </a:p>
        </p:txBody>
      </p:sp>
      <p:sp>
        <p:nvSpPr>
          <p:cNvPr id="5" name="Metin kutusu 4">
            <a:extLst>
              <a:ext uri="{FF2B5EF4-FFF2-40B4-BE49-F238E27FC236}">
                <a16:creationId xmlns:a16="http://schemas.microsoft.com/office/drawing/2014/main" id="{1640F1E1-FC44-FA57-D5C5-4E4776A6C949}"/>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6" name="Metin kutusu 5">
            <a:extLst>
              <a:ext uri="{FF2B5EF4-FFF2-40B4-BE49-F238E27FC236}">
                <a16:creationId xmlns:a16="http://schemas.microsoft.com/office/drawing/2014/main" id="{3F0D8D24-47AD-53B3-E9E1-F77DA4037B89}"/>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Tree>
    <p:extLst>
      <p:ext uri="{BB962C8B-B14F-4D97-AF65-F5344CB8AC3E}">
        <p14:creationId xmlns:p14="http://schemas.microsoft.com/office/powerpoint/2010/main" val="31651398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3"/>
                                        </p:tgtEl>
                                        <p:attrNameLst>
                                          <p:attrName>ppt_x</p:attrName>
                                        </p:attrNameLst>
                                      </p:cBhvr>
                                      <p:tavLst>
                                        <p:tav tm="0">
                                          <p:val>
                                            <p:strVal val="ppt_x"/>
                                          </p:val>
                                        </p:tav>
                                        <p:tav tm="100000">
                                          <p:val>
                                            <p:strVal val="ppt_x"/>
                                          </p:val>
                                        </p:tav>
                                      </p:tavLst>
                                    </p:anim>
                                    <p:anim calcmode="lin" valueType="num">
                                      <p:cBhvr additive="base">
                                        <p:cTn id="7" dur="500"/>
                                        <p:tgtEl>
                                          <p:spTgt spid="63"/>
                                        </p:tgtEl>
                                        <p:attrNameLst>
                                          <p:attrName>ppt_y</p:attrName>
                                        </p:attrNameLst>
                                      </p:cBhvr>
                                      <p:tavLst>
                                        <p:tav tm="0">
                                          <p:val>
                                            <p:strVal val="ppt_y"/>
                                          </p:val>
                                        </p:tav>
                                        <p:tav tm="100000">
                                          <p:val>
                                            <p:strVal val="1+ppt_h/2"/>
                                          </p:val>
                                        </p:tav>
                                      </p:tavLst>
                                    </p:anim>
                                    <p:set>
                                      <p:cBhvr>
                                        <p:cTn id="8" dur="1" fill="hold">
                                          <p:stCondLst>
                                            <p:cond delay="499"/>
                                          </p:stCondLst>
                                        </p:cTn>
                                        <p:tgtEl>
                                          <p:spTgt spid="6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64"/>
                                        </p:tgtEl>
                                        <p:attrNameLst>
                                          <p:attrName>ppt_x</p:attrName>
                                        </p:attrNameLst>
                                      </p:cBhvr>
                                      <p:tavLst>
                                        <p:tav tm="0">
                                          <p:val>
                                            <p:strVal val="ppt_x"/>
                                          </p:val>
                                        </p:tav>
                                        <p:tav tm="100000">
                                          <p:val>
                                            <p:strVal val="ppt_x"/>
                                          </p:val>
                                        </p:tav>
                                      </p:tavLst>
                                    </p:anim>
                                    <p:anim calcmode="lin" valueType="num">
                                      <p:cBhvr additive="base">
                                        <p:cTn id="13" dur="500"/>
                                        <p:tgtEl>
                                          <p:spTgt spid="64"/>
                                        </p:tgtEl>
                                        <p:attrNameLst>
                                          <p:attrName>ppt_y</p:attrName>
                                        </p:attrNameLst>
                                      </p:cBhvr>
                                      <p:tavLst>
                                        <p:tav tm="0">
                                          <p:val>
                                            <p:strVal val="ppt_y"/>
                                          </p:val>
                                        </p:tav>
                                        <p:tav tm="100000">
                                          <p:val>
                                            <p:strVal val="1+ppt_h/2"/>
                                          </p:val>
                                        </p:tav>
                                      </p:tavLst>
                                    </p:anim>
                                    <p:set>
                                      <p:cBhvr>
                                        <p:cTn id="14" dur="1" fill="hold">
                                          <p:stCondLst>
                                            <p:cond delay="499"/>
                                          </p:stCondLst>
                                        </p:cTn>
                                        <p:tgtEl>
                                          <p:spTgt spid="6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65"/>
                                        </p:tgtEl>
                                        <p:attrNameLst>
                                          <p:attrName>ppt_x</p:attrName>
                                        </p:attrNameLst>
                                      </p:cBhvr>
                                      <p:tavLst>
                                        <p:tav tm="0">
                                          <p:val>
                                            <p:strVal val="ppt_x"/>
                                          </p:val>
                                        </p:tav>
                                        <p:tav tm="100000">
                                          <p:val>
                                            <p:strVal val="ppt_x"/>
                                          </p:val>
                                        </p:tav>
                                      </p:tavLst>
                                    </p:anim>
                                    <p:anim calcmode="lin" valueType="num">
                                      <p:cBhvr additive="base">
                                        <p:cTn id="19" dur="500"/>
                                        <p:tgtEl>
                                          <p:spTgt spid="65"/>
                                        </p:tgtEl>
                                        <p:attrNameLst>
                                          <p:attrName>ppt_y</p:attrName>
                                        </p:attrNameLst>
                                      </p:cBhvr>
                                      <p:tavLst>
                                        <p:tav tm="0">
                                          <p:val>
                                            <p:strVal val="ppt_y"/>
                                          </p:val>
                                        </p:tav>
                                        <p:tav tm="100000">
                                          <p:val>
                                            <p:strVal val="1+ppt_h/2"/>
                                          </p:val>
                                        </p:tav>
                                      </p:tavLst>
                                    </p:anim>
                                    <p:set>
                                      <p:cBhvr>
                                        <p:cTn id="20" dur="1" fill="hold">
                                          <p:stCondLst>
                                            <p:cond delay="499"/>
                                          </p:stCondLst>
                                        </p:cTn>
                                        <p:tgtEl>
                                          <p:spTgt spid="6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66"/>
                                        </p:tgtEl>
                                        <p:attrNameLst>
                                          <p:attrName>ppt_x</p:attrName>
                                        </p:attrNameLst>
                                      </p:cBhvr>
                                      <p:tavLst>
                                        <p:tav tm="0">
                                          <p:val>
                                            <p:strVal val="ppt_x"/>
                                          </p:val>
                                        </p:tav>
                                        <p:tav tm="100000">
                                          <p:val>
                                            <p:strVal val="ppt_x"/>
                                          </p:val>
                                        </p:tav>
                                      </p:tavLst>
                                    </p:anim>
                                    <p:anim calcmode="lin" valueType="num">
                                      <p:cBhvr additive="base">
                                        <p:cTn id="25" dur="500"/>
                                        <p:tgtEl>
                                          <p:spTgt spid="66"/>
                                        </p:tgtEl>
                                        <p:attrNameLst>
                                          <p:attrName>ppt_y</p:attrName>
                                        </p:attrNameLst>
                                      </p:cBhvr>
                                      <p:tavLst>
                                        <p:tav tm="0">
                                          <p:val>
                                            <p:strVal val="ppt_y"/>
                                          </p:val>
                                        </p:tav>
                                        <p:tav tm="100000">
                                          <p:val>
                                            <p:strVal val="1+ppt_h/2"/>
                                          </p:val>
                                        </p:tav>
                                      </p:tavLst>
                                    </p:anim>
                                    <p:set>
                                      <p:cBhvr>
                                        <p:cTn id="26" dur="1" fill="hold">
                                          <p:stCondLst>
                                            <p:cond delay="499"/>
                                          </p:stCondLst>
                                        </p:cTn>
                                        <p:tgtEl>
                                          <p:spTgt spid="6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67"/>
                                        </p:tgtEl>
                                        <p:attrNameLst>
                                          <p:attrName>ppt_x</p:attrName>
                                        </p:attrNameLst>
                                      </p:cBhvr>
                                      <p:tavLst>
                                        <p:tav tm="0">
                                          <p:val>
                                            <p:strVal val="ppt_x"/>
                                          </p:val>
                                        </p:tav>
                                        <p:tav tm="100000">
                                          <p:val>
                                            <p:strVal val="ppt_x"/>
                                          </p:val>
                                        </p:tav>
                                      </p:tavLst>
                                    </p:anim>
                                    <p:anim calcmode="lin" valueType="num">
                                      <p:cBhvr additive="base">
                                        <p:cTn id="31" dur="500"/>
                                        <p:tgtEl>
                                          <p:spTgt spid="67"/>
                                        </p:tgtEl>
                                        <p:attrNameLst>
                                          <p:attrName>ppt_y</p:attrName>
                                        </p:attrNameLst>
                                      </p:cBhvr>
                                      <p:tavLst>
                                        <p:tav tm="0">
                                          <p:val>
                                            <p:strVal val="ppt_y"/>
                                          </p:val>
                                        </p:tav>
                                        <p:tav tm="100000">
                                          <p:val>
                                            <p:strVal val="1+ppt_h/2"/>
                                          </p:val>
                                        </p:tav>
                                      </p:tavLst>
                                    </p:anim>
                                    <p:set>
                                      <p:cBhvr>
                                        <p:cTn id="32" dur="1" fill="hold">
                                          <p:stCondLst>
                                            <p:cond delay="499"/>
                                          </p:stCondLst>
                                        </p:cTn>
                                        <p:tgtEl>
                                          <p:spTgt spid="6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68"/>
                                        </p:tgtEl>
                                        <p:attrNameLst>
                                          <p:attrName>ppt_x</p:attrName>
                                        </p:attrNameLst>
                                      </p:cBhvr>
                                      <p:tavLst>
                                        <p:tav tm="0">
                                          <p:val>
                                            <p:strVal val="ppt_x"/>
                                          </p:val>
                                        </p:tav>
                                        <p:tav tm="100000">
                                          <p:val>
                                            <p:strVal val="ppt_x"/>
                                          </p:val>
                                        </p:tav>
                                      </p:tavLst>
                                    </p:anim>
                                    <p:anim calcmode="lin" valueType="num">
                                      <p:cBhvr additive="base">
                                        <p:cTn id="37" dur="500"/>
                                        <p:tgtEl>
                                          <p:spTgt spid="68"/>
                                        </p:tgtEl>
                                        <p:attrNameLst>
                                          <p:attrName>ppt_y</p:attrName>
                                        </p:attrNameLst>
                                      </p:cBhvr>
                                      <p:tavLst>
                                        <p:tav tm="0">
                                          <p:val>
                                            <p:strVal val="ppt_y"/>
                                          </p:val>
                                        </p:tav>
                                        <p:tav tm="100000">
                                          <p:val>
                                            <p:strVal val="1+ppt_h/2"/>
                                          </p:val>
                                        </p:tav>
                                      </p:tavLst>
                                    </p:anim>
                                    <p:set>
                                      <p:cBhvr>
                                        <p:cTn id="38" dur="1" fill="hold">
                                          <p:stCondLst>
                                            <p:cond delay="499"/>
                                          </p:stCondLst>
                                        </p:cTn>
                                        <p:tgtEl>
                                          <p:spTgt spid="6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69"/>
                                        </p:tgtEl>
                                        <p:attrNameLst>
                                          <p:attrName>ppt_x</p:attrName>
                                        </p:attrNameLst>
                                      </p:cBhvr>
                                      <p:tavLst>
                                        <p:tav tm="0">
                                          <p:val>
                                            <p:strVal val="ppt_x"/>
                                          </p:val>
                                        </p:tav>
                                        <p:tav tm="100000">
                                          <p:val>
                                            <p:strVal val="ppt_x"/>
                                          </p:val>
                                        </p:tav>
                                      </p:tavLst>
                                    </p:anim>
                                    <p:anim calcmode="lin" valueType="num">
                                      <p:cBhvr additive="base">
                                        <p:cTn id="43" dur="500"/>
                                        <p:tgtEl>
                                          <p:spTgt spid="69"/>
                                        </p:tgtEl>
                                        <p:attrNameLst>
                                          <p:attrName>ppt_y</p:attrName>
                                        </p:attrNameLst>
                                      </p:cBhvr>
                                      <p:tavLst>
                                        <p:tav tm="0">
                                          <p:val>
                                            <p:strVal val="ppt_y"/>
                                          </p:val>
                                        </p:tav>
                                        <p:tav tm="100000">
                                          <p:val>
                                            <p:strVal val="1+ppt_h/2"/>
                                          </p:val>
                                        </p:tav>
                                      </p:tavLst>
                                    </p:anim>
                                    <p:set>
                                      <p:cBhvr>
                                        <p:cTn id="44" dur="1" fill="hold">
                                          <p:stCondLst>
                                            <p:cond delay="499"/>
                                          </p:stCondLst>
                                        </p:cTn>
                                        <p:tgtEl>
                                          <p:spTgt spid="6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70"/>
                                        </p:tgtEl>
                                        <p:attrNameLst>
                                          <p:attrName>ppt_x</p:attrName>
                                        </p:attrNameLst>
                                      </p:cBhvr>
                                      <p:tavLst>
                                        <p:tav tm="0">
                                          <p:val>
                                            <p:strVal val="ppt_x"/>
                                          </p:val>
                                        </p:tav>
                                        <p:tav tm="100000">
                                          <p:val>
                                            <p:strVal val="ppt_x"/>
                                          </p:val>
                                        </p:tav>
                                      </p:tavLst>
                                    </p:anim>
                                    <p:anim calcmode="lin" valueType="num">
                                      <p:cBhvr additive="base">
                                        <p:cTn id="49" dur="500"/>
                                        <p:tgtEl>
                                          <p:spTgt spid="70"/>
                                        </p:tgtEl>
                                        <p:attrNameLst>
                                          <p:attrName>ppt_y</p:attrName>
                                        </p:attrNameLst>
                                      </p:cBhvr>
                                      <p:tavLst>
                                        <p:tav tm="0">
                                          <p:val>
                                            <p:strVal val="ppt_y"/>
                                          </p:val>
                                        </p:tav>
                                        <p:tav tm="100000">
                                          <p:val>
                                            <p:strVal val="1+ppt_h/2"/>
                                          </p:val>
                                        </p:tav>
                                      </p:tavLst>
                                    </p:anim>
                                    <p:set>
                                      <p:cBhvr>
                                        <p:cTn id="50" dur="1" fill="hold">
                                          <p:stCondLst>
                                            <p:cond delay="499"/>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P spid="67" grpId="0" animBg="1"/>
      <p:bldP spid="68" grpId="0" animBg="1"/>
      <p:bldP spid="69" grpId="0" animBg="1"/>
      <p:bldP spid="7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çizgi film, grafik içeren bir resim&#10;&#10;Açıklama otomatik olarak oluşturuldu">
            <a:extLst>
              <a:ext uri="{FF2B5EF4-FFF2-40B4-BE49-F238E27FC236}">
                <a16:creationId xmlns:a16="http://schemas.microsoft.com/office/drawing/2014/main" id="{A713AD8A-E483-3116-6949-9C492AF7ED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033CF070-425D-0621-4AD2-E3D08AE5DEF3}"/>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3" name="Metin kutusu 2">
            <a:extLst>
              <a:ext uri="{FF2B5EF4-FFF2-40B4-BE49-F238E27FC236}">
                <a16:creationId xmlns:a16="http://schemas.microsoft.com/office/drawing/2014/main" id="{E7B0458F-477F-A2DD-43B3-C21EBC1D8BA4}"/>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pSp>
        <p:nvGrpSpPr>
          <p:cNvPr id="13" name="Grup 12">
            <a:extLst>
              <a:ext uri="{FF2B5EF4-FFF2-40B4-BE49-F238E27FC236}">
                <a16:creationId xmlns:a16="http://schemas.microsoft.com/office/drawing/2014/main" id="{C23A11F5-4848-5445-5D6B-C0F5DCA7D1A8}"/>
              </a:ext>
            </a:extLst>
          </p:cNvPr>
          <p:cNvGrpSpPr/>
          <p:nvPr/>
        </p:nvGrpSpPr>
        <p:grpSpPr>
          <a:xfrm>
            <a:off x="1493626" y="1578030"/>
            <a:ext cx="9204749" cy="1330931"/>
            <a:chOff x="1133051" y="1746846"/>
            <a:chExt cx="9204749" cy="1330931"/>
          </a:xfrm>
        </p:grpSpPr>
        <p:sp>
          <p:nvSpPr>
            <p:cNvPr id="4" name="Freeform 6">
              <a:extLst>
                <a:ext uri="{FF2B5EF4-FFF2-40B4-BE49-F238E27FC236}">
                  <a16:creationId xmlns:a16="http://schemas.microsoft.com/office/drawing/2014/main" id="{B83CCD7E-9498-C77D-B838-22F605E59A14}"/>
                </a:ext>
              </a:extLst>
            </p:cNvPr>
            <p:cNvSpPr/>
            <p:nvPr/>
          </p:nvSpPr>
          <p:spPr>
            <a:xfrm>
              <a:off x="1133051" y="1746850"/>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8" name="Freeform 6">
              <a:extLst>
                <a:ext uri="{FF2B5EF4-FFF2-40B4-BE49-F238E27FC236}">
                  <a16:creationId xmlns:a16="http://schemas.microsoft.com/office/drawing/2014/main" id="{065FD81F-8E48-6591-6B82-51BDF90FA217}"/>
                </a:ext>
              </a:extLst>
            </p:cNvPr>
            <p:cNvSpPr/>
            <p:nvPr/>
          </p:nvSpPr>
          <p:spPr>
            <a:xfrm>
              <a:off x="2695151" y="1746849"/>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9" name="Freeform 6">
              <a:extLst>
                <a:ext uri="{FF2B5EF4-FFF2-40B4-BE49-F238E27FC236}">
                  <a16:creationId xmlns:a16="http://schemas.microsoft.com/office/drawing/2014/main" id="{AC4A67F1-6A19-6452-BB15-821A0A1BAD15}"/>
                </a:ext>
              </a:extLst>
            </p:cNvPr>
            <p:cNvSpPr/>
            <p:nvPr/>
          </p:nvSpPr>
          <p:spPr>
            <a:xfrm>
              <a:off x="4257251" y="1746848"/>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0" name="Freeform 6">
              <a:extLst>
                <a:ext uri="{FF2B5EF4-FFF2-40B4-BE49-F238E27FC236}">
                  <a16:creationId xmlns:a16="http://schemas.microsoft.com/office/drawing/2014/main" id="{27935B8A-FFE9-7572-83BD-EAA1766A4EAA}"/>
                </a:ext>
              </a:extLst>
            </p:cNvPr>
            <p:cNvSpPr/>
            <p:nvPr/>
          </p:nvSpPr>
          <p:spPr>
            <a:xfrm>
              <a:off x="5819351" y="1746848"/>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1" name="Freeform 6">
              <a:extLst>
                <a:ext uri="{FF2B5EF4-FFF2-40B4-BE49-F238E27FC236}">
                  <a16:creationId xmlns:a16="http://schemas.microsoft.com/office/drawing/2014/main" id="{7FFFFF59-6580-8242-8FC8-91895EB6070A}"/>
                </a:ext>
              </a:extLst>
            </p:cNvPr>
            <p:cNvSpPr/>
            <p:nvPr/>
          </p:nvSpPr>
          <p:spPr>
            <a:xfrm>
              <a:off x="7381451" y="1746847"/>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2" name="Freeform 6">
              <a:extLst>
                <a:ext uri="{FF2B5EF4-FFF2-40B4-BE49-F238E27FC236}">
                  <a16:creationId xmlns:a16="http://schemas.microsoft.com/office/drawing/2014/main" id="{8E2B320B-7044-97BC-0563-1280D3783599}"/>
                </a:ext>
              </a:extLst>
            </p:cNvPr>
            <p:cNvSpPr/>
            <p:nvPr/>
          </p:nvSpPr>
          <p:spPr>
            <a:xfrm>
              <a:off x="8943551" y="1746846"/>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grpSp>
      <p:grpSp>
        <p:nvGrpSpPr>
          <p:cNvPr id="14" name="Grup 13">
            <a:extLst>
              <a:ext uri="{FF2B5EF4-FFF2-40B4-BE49-F238E27FC236}">
                <a16:creationId xmlns:a16="http://schemas.microsoft.com/office/drawing/2014/main" id="{E91FC9F8-B387-4A2E-8EA9-04A043C05559}"/>
              </a:ext>
            </a:extLst>
          </p:cNvPr>
          <p:cNvGrpSpPr/>
          <p:nvPr/>
        </p:nvGrpSpPr>
        <p:grpSpPr>
          <a:xfrm>
            <a:off x="2274676" y="3089331"/>
            <a:ext cx="7642649" cy="1330930"/>
            <a:chOff x="1133051" y="1746847"/>
            <a:chExt cx="7642649" cy="1330930"/>
          </a:xfrm>
        </p:grpSpPr>
        <p:sp>
          <p:nvSpPr>
            <p:cNvPr id="15" name="Freeform 6">
              <a:extLst>
                <a:ext uri="{FF2B5EF4-FFF2-40B4-BE49-F238E27FC236}">
                  <a16:creationId xmlns:a16="http://schemas.microsoft.com/office/drawing/2014/main" id="{87096019-9029-A0BE-F3FB-B463131B1325}"/>
                </a:ext>
              </a:extLst>
            </p:cNvPr>
            <p:cNvSpPr/>
            <p:nvPr/>
          </p:nvSpPr>
          <p:spPr>
            <a:xfrm>
              <a:off x="1133051" y="1746850"/>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6" name="Freeform 6">
              <a:extLst>
                <a:ext uri="{FF2B5EF4-FFF2-40B4-BE49-F238E27FC236}">
                  <a16:creationId xmlns:a16="http://schemas.microsoft.com/office/drawing/2014/main" id="{23E2E60E-A818-0F0F-8DB5-6E3997F5803E}"/>
                </a:ext>
              </a:extLst>
            </p:cNvPr>
            <p:cNvSpPr/>
            <p:nvPr/>
          </p:nvSpPr>
          <p:spPr>
            <a:xfrm>
              <a:off x="2695151" y="1746849"/>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7" name="Freeform 6">
              <a:extLst>
                <a:ext uri="{FF2B5EF4-FFF2-40B4-BE49-F238E27FC236}">
                  <a16:creationId xmlns:a16="http://schemas.microsoft.com/office/drawing/2014/main" id="{B8A04467-67AA-5D77-6D93-D20CCD58CF9E}"/>
                </a:ext>
              </a:extLst>
            </p:cNvPr>
            <p:cNvSpPr/>
            <p:nvPr/>
          </p:nvSpPr>
          <p:spPr>
            <a:xfrm>
              <a:off x="4257251" y="1746848"/>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8" name="Freeform 6">
              <a:extLst>
                <a:ext uri="{FF2B5EF4-FFF2-40B4-BE49-F238E27FC236}">
                  <a16:creationId xmlns:a16="http://schemas.microsoft.com/office/drawing/2014/main" id="{E56C6B45-F4CF-1A89-897B-0BC05285E05C}"/>
                </a:ext>
              </a:extLst>
            </p:cNvPr>
            <p:cNvSpPr/>
            <p:nvPr/>
          </p:nvSpPr>
          <p:spPr>
            <a:xfrm>
              <a:off x="5819351" y="1746848"/>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9" name="Freeform 6">
              <a:extLst>
                <a:ext uri="{FF2B5EF4-FFF2-40B4-BE49-F238E27FC236}">
                  <a16:creationId xmlns:a16="http://schemas.microsoft.com/office/drawing/2014/main" id="{BF9873DF-48DF-5B15-AC8F-56AD0BB976D5}"/>
                </a:ext>
              </a:extLst>
            </p:cNvPr>
            <p:cNvSpPr/>
            <p:nvPr/>
          </p:nvSpPr>
          <p:spPr>
            <a:xfrm>
              <a:off x="7381451" y="1746847"/>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grpSp>
      <p:grpSp>
        <p:nvGrpSpPr>
          <p:cNvPr id="40" name="Grup 39">
            <a:extLst>
              <a:ext uri="{FF2B5EF4-FFF2-40B4-BE49-F238E27FC236}">
                <a16:creationId xmlns:a16="http://schemas.microsoft.com/office/drawing/2014/main" id="{1B50268F-7177-82F5-D590-0E58A8ACC543}"/>
              </a:ext>
            </a:extLst>
          </p:cNvPr>
          <p:cNvGrpSpPr/>
          <p:nvPr/>
        </p:nvGrpSpPr>
        <p:grpSpPr>
          <a:xfrm>
            <a:off x="1681640" y="2040115"/>
            <a:ext cx="8894410" cy="584778"/>
            <a:chOff x="1681640" y="2155395"/>
            <a:chExt cx="8894410" cy="584778"/>
          </a:xfrm>
        </p:grpSpPr>
        <p:sp>
          <p:nvSpPr>
            <p:cNvPr id="34" name="Metin kutusu 33">
              <a:extLst>
                <a:ext uri="{FF2B5EF4-FFF2-40B4-BE49-F238E27FC236}">
                  <a16:creationId xmlns:a16="http://schemas.microsoft.com/office/drawing/2014/main" id="{C64637EC-0736-F571-33B6-7BF62EE8F193}"/>
                </a:ext>
              </a:extLst>
            </p:cNvPr>
            <p:cNvSpPr txBox="1"/>
            <p:nvPr/>
          </p:nvSpPr>
          <p:spPr>
            <a:xfrm>
              <a:off x="1681640" y="2155398"/>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K</a:t>
              </a:r>
            </a:p>
          </p:txBody>
        </p:sp>
        <p:sp>
          <p:nvSpPr>
            <p:cNvPr id="35" name="Metin kutusu 34">
              <a:extLst>
                <a:ext uri="{FF2B5EF4-FFF2-40B4-BE49-F238E27FC236}">
                  <a16:creationId xmlns:a16="http://schemas.microsoft.com/office/drawing/2014/main" id="{BC583DB7-A930-24F4-0087-B32D3B9A09EF}"/>
                </a:ext>
              </a:extLst>
            </p:cNvPr>
            <p:cNvSpPr txBox="1"/>
            <p:nvPr/>
          </p:nvSpPr>
          <p:spPr>
            <a:xfrm>
              <a:off x="3237396" y="2155397"/>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E</a:t>
              </a:r>
            </a:p>
          </p:txBody>
        </p:sp>
        <p:sp>
          <p:nvSpPr>
            <p:cNvPr id="36" name="Metin kutusu 35">
              <a:extLst>
                <a:ext uri="{FF2B5EF4-FFF2-40B4-BE49-F238E27FC236}">
                  <a16:creationId xmlns:a16="http://schemas.microsoft.com/office/drawing/2014/main" id="{4C3A41E5-7909-ABAD-B9B8-232F5126291C}"/>
                </a:ext>
              </a:extLst>
            </p:cNvPr>
            <p:cNvSpPr txBox="1"/>
            <p:nvPr/>
          </p:nvSpPr>
          <p:spPr>
            <a:xfrm>
              <a:off x="4801420" y="2155396"/>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L</a:t>
              </a:r>
            </a:p>
          </p:txBody>
        </p:sp>
        <p:sp>
          <p:nvSpPr>
            <p:cNvPr id="37" name="Metin kutusu 36">
              <a:extLst>
                <a:ext uri="{FF2B5EF4-FFF2-40B4-BE49-F238E27FC236}">
                  <a16:creationId xmlns:a16="http://schemas.microsoft.com/office/drawing/2014/main" id="{E656621C-E5F9-E6D3-3AA5-678183C3764F}"/>
                </a:ext>
              </a:extLst>
            </p:cNvPr>
            <p:cNvSpPr txBox="1"/>
            <p:nvPr/>
          </p:nvSpPr>
          <p:spPr>
            <a:xfrm>
              <a:off x="6363520" y="2155396"/>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İ</a:t>
              </a:r>
            </a:p>
          </p:txBody>
        </p:sp>
        <p:sp>
          <p:nvSpPr>
            <p:cNvPr id="38" name="Metin kutusu 37">
              <a:extLst>
                <a:ext uri="{FF2B5EF4-FFF2-40B4-BE49-F238E27FC236}">
                  <a16:creationId xmlns:a16="http://schemas.microsoft.com/office/drawing/2014/main" id="{E82AD5DE-D145-E87A-699C-46E3DB3A8FA4}"/>
                </a:ext>
              </a:extLst>
            </p:cNvPr>
            <p:cNvSpPr txBox="1"/>
            <p:nvPr/>
          </p:nvSpPr>
          <p:spPr>
            <a:xfrm>
              <a:off x="7925057" y="2155395"/>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M</a:t>
              </a:r>
            </a:p>
          </p:txBody>
        </p:sp>
        <p:sp>
          <p:nvSpPr>
            <p:cNvPr id="39" name="Metin kutusu 38">
              <a:extLst>
                <a:ext uri="{FF2B5EF4-FFF2-40B4-BE49-F238E27FC236}">
                  <a16:creationId xmlns:a16="http://schemas.microsoft.com/office/drawing/2014/main" id="{63E1324F-525F-A719-923A-3C9058330ACF}"/>
                </a:ext>
              </a:extLst>
            </p:cNvPr>
            <p:cNvSpPr txBox="1"/>
            <p:nvPr/>
          </p:nvSpPr>
          <p:spPr>
            <a:xfrm>
              <a:off x="9482738" y="2155395"/>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E</a:t>
              </a:r>
            </a:p>
          </p:txBody>
        </p:sp>
      </p:grpSp>
      <p:grpSp>
        <p:nvGrpSpPr>
          <p:cNvPr id="55" name="Grup 54">
            <a:extLst>
              <a:ext uri="{FF2B5EF4-FFF2-40B4-BE49-F238E27FC236}">
                <a16:creationId xmlns:a16="http://schemas.microsoft.com/office/drawing/2014/main" id="{1FE00A7F-8406-5D18-EC73-D682619A856F}"/>
              </a:ext>
            </a:extLst>
          </p:cNvPr>
          <p:cNvGrpSpPr/>
          <p:nvPr/>
        </p:nvGrpSpPr>
        <p:grpSpPr>
          <a:xfrm>
            <a:off x="2467945" y="3556345"/>
            <a:ext cx="7336729" cy="584778"/>
            <a:chOff x="1681640" y="2155395"/>
            <a:chExt cx="7336729" cy="584778"/>
          </a:xfrm>
        </p:grpSpPr>
        <p:sp>
          <p:nvSpPr>
            <p:cNvPr id="56" name="Metin kutusu 55">
              <a:extLst>
                <a:ext uri="{FF2B5EF4-FFF2-40B4-BE49-F238E27FC236}">
                  <a16:creationId xmlns:a16="http://schemas.microsoft.com/office/drawing/2014/main" id="{07DE8AA0-29C2-4BE2-18B1-7A10D2D87FC6}"/>
                </a:ext>
              </a:extLst>
            </p:cNvPr>
            <p:cNvSpPr txBox="1"/>
            <p:nvPr/>
          </p:nvSpPr>
          <p:spPr>
            <a:xfrm>
              <a:off x="1681640" y="2155398"/>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O</a:t>
              </a:r>
            </a:p>
          </p:txBody>
        </p:sp>
        <p:sp>
          <p:nvSpPr>
            <p:cNvPr id="57" name="Metin kutusu 56">
              <a:extLst>
                <a:ext uri="{FF2B5EF4-FFF2-40B4-BE49-F238E27FC236}">
                  <a16:creationId xmlns:a16="http://schemas.microsoft.com/office/drawing/2014/main" id="{E35F66A9-49B5-C18D-C0E5-D9077B776C45}"/>
                </a:ext>
              </a:extLst>
            </p:cNvPr>
            <p:cNvSpPr txBox="1"/>
            <p:nvPr/>
          </p:nvSpPr>
          <p:spPr>
            <a:xfrm>
              <a:off x="3237396" y="2155397"/>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Y</a:t>
              </a:r>
            </a:p>
          </p:txBody>
        </p:sp>
        <p:sp>
          <p:nvSpPr>
            <p:cNvPr id="58" name="Metin kutusu 57">
              <a:extLst>
                <a:ext uri="{FF2B5EF4-FFF2-40B4-BE49-F238E27FC236}">
                  <a16:creationId xmlns:a16="http://schemas.microsoft.com/office/drawing/2014/main" id="{D0D2112B-8E7D-8555-6E91-84DB2384DC17}"/>
                </a:ext>
              </a:extLst>
            </p:cNvPr>
            <p:cNvSpPr txBox="1"/>
            <p:nvPr/>
          </p:nvSpPr>
          <p:spPr>
            <a:xfrm>
              <a:off x="4801420" y="2155396"/>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U</a:t>
              </a:r>
            </a:p>
          </p:txBody>
        </p:sp>
        <p:sp>
          <p:nvSpPr>
            <p:cNvPr id="59" name="Metin kutusu 58">
              <a:extLst>
                <a:ext uri="{FF2B5EF4-FFF2-40B4-BE49-F238E27FC236}">
                  <a16:creationId xmlns:a16="http://schemas.microsoft.com/office/drawing/2014/main" id="{87DD2869-7ED3-C02A-1938-405D67B7C094}"/>
                </a:ext>
              </a:extLst>
            </p:cNvPr>
            <p:cNvSpPr txBox="1"/>
            <p:nvPr/>
          </p:nvSpPr>
          <p:spPr>
            <a:xfrm>
              <a:off x="6363520" y="2155396"/>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N</a:t>
              </a:r>
            </a:p>
          </p:txBody>
        </p:sp>
        <p:sp>
          <p:nvSpPr>
            <p:cNvPr id="60" name="Metin kutusu 59">
              <a:extLst>
                <a:ext uri="{FF2B5EF4-FFF2-40B4-BE49-F238E27FC236}">
                  <a16:creationId xmlns:a16="http://schemas.microsoft.com/office/drawing/2014/main" id="{FCF73E64-25DE-E662-FF0E-34890E8C1129}"/>
                </a:ext>
              </a:extLst>
            </p:cNvPr>
            <p:cNvSpPr txBox="1"/>
            <p:nvPr/>
          </p:nvSpPr>
          <p:spPr>
            <a:xfrm>
              <a:off x="7925057" y="2155395"/>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U</a:t>
              </a:r>
            </a:p>
          </p:txBody>
        </p:sp>
      </p:grpSp>
      <p:sp>
        <p:nvSpPr>
          <p:cNvPr id="6" name="Metin kutusu 5">
            <a:extLst>
              <a:ext uri="{FF2B5EF4-FFF2-40B4-BE49-F238E27FC236}">
                <a16:creationId xmlns:a16="http://schemas.microsoft.com/office/drawing/2014/main" id="{83D404CD-07CE-5C31-EB8D-E44E6C2A33F6}"/>
              </a:ext>
            </a:extLst>
          </p:cNvPr>
          <p:cNvSpPr txBox="1"/>
          <p:nvPr/>
        </p:nvSpPr>
        <p:spPr>
          <a:xfrm>
            <a:off x="773406" y="723900"/>
            <a:ext cx="8586494" cy="461665"/>
          </a:xfrm>
          <a:prstGeom prst="rect">
            <a:avLst/>
          </a:prstGeom>
          <a:noFill/>
        </p:spPr>
        <p:txBody>
          <a:bodyPr wrap="square" rtlCol="0">
            <a:spAutoFit/>
          </a:bodyPr>
          <a:lstStyle/>
          <a:p>
            <a:r>
              <a:rPr lang="en-US" sz="2400" b="1" dirty="0" err="1">
                <a:solidFill>
                  <a:srgbClr val="000000"/>
                </a:solidFill>
                <a:latin typeface="Arial" panose="020B0604020202020204" pitchFamily="34" charset="0"/>
                <a:cs typeface="Arial" panose="020B0604020202020204" pitchFamily="34" charset="0"/>
              </a:rPr>
              <a:t>Haydi</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kelime</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oyunu</a:t>
            </a:r>
            <a:r>
              <a:rPr lang="en-US" sz="2400" b="1" dirty="0">
                <a:solidFill>
                  <a:srgbClr val="000000"/>
                </a:solidFill>
                <a:latin typeface="Arial" panose="020B0604020202020204" pitchFamily="34" charset="0"/>
                <a:cs typeface="Arial" panose="020B0604020202020204" pitchFamily="34" charset="0"/>
              </a:rPr>
              <a:t> </a:t>
            </a:r>
            <a:r>
              <a:rPr lang="en-US" sz="2400" b="1" dirty="0" err="1">
                <a:solidFill>
                  <a:srgbClr val="000000"/>
                </a:solidFill>
                <a:latin typeface="Arial" panose="020B0604020202020204" pitchFamily="34" charset="0"/>
                <a:cs typeface="Arial" panose="020B0604020202020204" pitchFamily="34" charset="0"/>
              </a:rPr>
              <a:t>oynayalım</a:t>
            </a:r>
            <a:r>
              <a:rPr lang="en-US" sz="2400" b="1" dirty="0">
                <a:solidFill>
                  <a:srgbClr val="000000"/>
                </a:solidFill>
                <a:latin typeface="Arial" panose="020B0604020202020204" pitchFamily="34" charset="0"/>
                <a:cs typeface="Arial" panose="020B0604020202020204" pitchFamily="34" charset="0"/>
              </a:rPr>
              <a:t>.</a:t>
            </a:r>
          </a:p>
        </p:txBody>
      </p:sp>
      <p:sp>
        <p:nvSpPr>
          <p:cNvPr id="7" name="Metin kutusu 6">
            <a:extLst>
              <a:ext uri="{FF2B5EF4-FFF2-40B4-BE49-F238E27FC236}">
                <a16:creationId xmlns:a16="http://schemas.microsoft.com/office/drawing/2014/main" id="{CEC2CCBD-62B5-981C-B294-C14CECC83550}"/>
              </a:ext>
            </a:extLst>
          </p:cNvPr>
          <p:cNvSpPr txBox="1"/>
          <p:nvPr/>
        </p:nvSpPr>
        <p:spPr>
          <a:xfrm>
            <a:off x="771763" y="4717747"/>
            <a:ext cx="8586494" cy="1508105"/>
          </a:xfrm>
          <a:prstGeom prst="rect">
            <a:avLst/>
          </a:prstGeom>
          <a:noFill/>
        </p:spPr>
        <p:txBody>
          <a:bodyPr wrap="square" rtlCol="0">
            <a:spAutoFit/>
          </a:bodyPr>
          <a:lstStyle/>
          <a:p>
            <a:pPr>
              <a:spcAft>
                <a:spcPts val="1200"/>
              </a:spcAft>
            </a:pPr>
            <a:r>
              <a:rPr lang="tr-TR"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Tanımdan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yola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çıkarak</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kavram</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tahmini</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yapıyoruz</a:t>
            </a:r>
            <a:r>
              <a:rPr lang="en-US" sz="2400" dirty="0">
                <a:solidFill>
                  <a:srgbClr val="000000"/>
                </a:solidFill>
                <a:latin typeface="Arial" panose="020B0604020202020204" pitchFamily="34" charset="0"/>
                <a:cs typeface="Arial" panose="020B0604020202020204" pitchFamily="34" charset="0"/>
              </a:rPr>
              <a:t>.</a:t>
            </a:r>
          </a:p>
          <a:p>
            <a:pPr>
              <a:spcAft>
                <a:spcPts val="1200"/>
              </a:spcAft>
            </a:pP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Almak</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istediğimiz</a:t>
            </a:r>
            <a:r>
              <a:rPr lang="en-US" sz="2400" dirty="0">
                <a:solidFill>
                  <a:srgbClr val="000000"/>
                </a:solidFill>
                <a:latin typeface="Arial" panose="020B0604020202020204" pitchFamily="34" charset="0"/>
                <a:cs typeface="Arial" panose="020B0604020202020204" pitchFamily="34" charset="0"/>
              </a:rPr>
              <a:t> her </a:t>
            </a:r>
            <a:r>
              <a:rPr lang="en-US" sz="2400" dirty="0" err="1">
                <a:solidFill>
                  <a:srgbClr val="000000"/>
                </a:solidFill>
                <a:latin typeface="Arial" panose="020B0604020202020204" pitchFamily="34" charset="0"/>
                <a:cs typeface="Arial" panose="020B0604020202020204" pitchFamily="34" charset="0"/>
              </a:rPr>
              <a:t>harf</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için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bir</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defa</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tıklıyoruz</a:t>
            </a:r>
            <a:r>
              <a:rPr lang="en-US" sz="2400" dirty="0">
                <a:solidFill>
                  <a:srgbClr val="000000"/>
                </a:solidFill>
                <a:latin typeface="Arial" panose="020B0604020202020204" pitchFamily="34" charset="0"/>
                <a:cs typeface="Arial" panose="020B0604020202020204" pitchFamily="34" charset="0"/>
              </a:rPr>
              <a:t>.</a:t>
            </a:r>
          </a:p>
          <a:p>
            <a:pPr>
              <a:spcAft>
                <a:spcPts val="1200"/>
              </a:spcAft>
            </a:pPr>
            <a:r>
              <a:rPr lang="en-US" sz="2400" dirty="0">
                <a:solidFill>
                  <a:srgbClr val="000000"/>
                </a:solidFill>
                <a:latin typeface="Arial" panose="020B0604020202020204" pitchFamily="34" charset="0"/>
                <a:cs typeface="Arial" panose="020B0604020202020204" pitchFamily="34" charset="0"/>
              </a:rPr>
              <a:t>• Her </a:t>
            </a:r>
            <a:r>
              <a:rPr lang="en-US" sz="2400" dirty="0" err="1">
                <a:solidFill>
                  <a:srgbClr val="000000"/>
                </a:solidFill>
                <a:latin typeface="Arial" panose="020B0604020202020204" pitchFamily="34" charset="0"/>
                <a:cs typeface="Arial" panose="020B0604020202020204" pitchFamily="34" charset="0"/>
              </a:rPr>
              <a:t>bir</a:t>
            </a:r>
            <a:r>
              <a:rPr lang="en-US" sz="2400" dirty="0">
                <a:solidFill>
                  <a:srgbClr val="000000"/>
                </a:solidFill>
                <a:latin typeface="Arial" panose="020B0604020202020204" pitchFamily="34" charset="0"/>
                <a:cs typeface="Arial" panose="020B0604020202020204" pitchFamily="34" charset="0"/>
              </a:rPr>
              <a:t> kutu 10 </a:t>
            </a:r>
            <a:r>
              <a:rPr lang="en-US" sz="2400" dirty="0" err="1">
                <a:solidFill>
                  <a:srgbClr val="000000"/>
                </a:solidFill>
                <a:latin typeface="Arial" panose="020B0604020202020204" pitchFamily="34" charset="0"/>
                <a:cs typeface="Arial" panose="020B0604020202020204" pitchFamily="34" charset="0"/>
              </a:rPr>
              <a:t>puan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değerindedir</a:t>
            </a:r>
            <a:r>
              <a:rPr lang="en-US" sz="2400" dirty="0">
                <a:solidFill>
                  <a:srgbClr val="000000"/>
                </a:solidFill>
                <a:latin typeface="Arial" panose="020B0604020202020204" pitchFamily="34" charset="0"/>
                <a:cs typeface="Arial" panose="020B0604020202020204" pitchFamily="34" charset="0"/>
              </a:rPr>
              <a:t>.</a:t>
            </a:r>
          </a:p>
        </p:txBody>
      </p:sp>
      <p:sp>
        <p:nvSpPr>
          <p:cNvPr id="20" name="Metin kutusu 19">
            <a:extLst>
              <a:ext uri="{FF2B5EF4-FFF2-40B4-BE49-F238E27FC236}">
                <a16:creationId xmlns:a16="http://schemas.microsoft.com/office/drawing/2014/main" id="{114D999C-D9E0-2549-FC15-D71A0156A4C0}"/>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21" name="Metin kutusu 20">
            <a:extLst>
              <a:ext uri="{FF2B5EF4-FFF2-40B4-BE49-F238E27FC236}">
                <a16:creationId xmlns:a16="http://schemas.microsoft.com/office/drawing/2014/main" id="{E106EDF3-18D6-20D8-BDD8-0A6217F372E9}"/>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Tree>
    <p:extLst>
      <p:ext uri="{BB962C8B-B14F-4D97-AF65-F5344CB8AC3E}">
        <p14:creationId xmlns:p14="http://schemas.microsoft.com/office/powerpoint/2010/main" val="428991854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çizgi film, grafik içeren bir resim&#10;&#10;Açıklama otomatik olarak oluşturuldu">
            <a:extLst>
              <a:ext uri="{FF2B5EF4-FFF2-40B4-BE49-F238E27FC236}">
                <a16:creationId xmlns:a16="http://schemas.microsoft.com/office/drawing/2014/main" id="{5B86C848-7ADD-DD26-B4CD-3CC8B7CCD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04A56935-74F6-B8E4-88FF-3D695E9B3F88}"/>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grpSp>
        <p:nvGrpSpPr>
          <p:cNvPr id="23" name="Grup 22">
            <a:extLst>
              <a:ext uri="{FF2B5EF4-FFF2-40B4-BE49-F238E27FC236}">
                <a16:creationId xmlns:a16="http://schemas.microsoft.com/office/drawing/2014/main" id="{C8EF82AC-95BF-E04C-E90C-8D373113770F}"/>
              </a:ext>
            </a:extLst>
          </p:cNvPr>
          <p:cNvGrpSpPr/>
          <p:nvPr/>
        </p:nvGrpSpPr>
        <p:grpSpPr>
          <a:xfrm>
            <a:off x="663633" y="2116058"/>
            <a:ext cx="6080549" cy="1330929"/>
            <a:chOff x="663633" y="2495893"/>
            <a:chExt cx="6080549" cy="1330929"/>
          </a:xfrm>
        </p:grpSpPr>
        <p:sp>
          <p:nvSpPr>
            <p:cNvPr id="8" name="Freeform 6">
              <a:extLst>
                <a:ext uri="{FF2B5EF4-FFF2-40B4-BE49-F238E27FC236}">
                  <a16:creationId xmlns:a16="http://schemas.microsoft.com/office/drawing/2014/main" id="{E2AB3925-D36E-0A5A-8B2F-3976031F7B0E}"/>
                </a:ext>
              </a:extLst>
            </p:cNvPr>
            <p:cNvSpPr/>
            <p:nvPr/>
          </p:nvSpPr>
          <p:spPr>
            <a:xfrm>
              <a:off x="663633" y="2495895"/>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9" name="Freeform 6">
              <a:extLst>
                <a:ext uri="{FF2B5EF4-FFF2-40B4-BE49-F238E27FC236}">
                  <a16:creationId xmlns:a16="http://schemas.microsoft.com/office/drawing/2014/main" id="{9BE2F9B3-AEC9-8C3A-8064-95A4B5F211F0}"/>
                </a:ext>
              </a:extLst>
            </p:cNvPr>
            <p:cNvSpPr/>
            <p:nvPr/>
          </p:nvSpPr>
          <p:spPr>
            <a:xfrm>
              <a:off x="2225733" y="2495894"/>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0" name="Freeform 6">
              <a:extLst>
                <a:ext uri="{FF2B5EF4-FFF2-40B4-BE49-F238E27FC236}">
                  <a16:creationId xmlns:a16="http://schemas.microsoft.com/office/drawing/2014/main" id="{0C70421A-CF2A-CF3B-D2A7-0CAEDE0D732B}"/>
                </a:ext>
              </a:extLst>
            </p:cNvPr>
            <p:cNvSpPr/>
            <p:nvPr/>
          </p:nvSpPr>
          <p:spPr>
            <a:xfrm>
              <a:off x="3787833" y="2495893"/>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1" name="Freeform 6">
              <a:extLst>
                <a:ext uri="{FF2B5EF4-FFF2-40B4-BE49-F238E27FC236}">
                  <a16:creationId xmlns:a16="http://schemas.microsoft.com/office/drawing/2014/main" id="{3E76335A-5180-AF58-EB0D-7094FE3EB450}"/>
                </a:ext>
              </a:extLst>
            </p:cNvPr>
            <p:cNvSpPr/>
            <p:nvPr/>
          </p:nvSpPr>
          <p:spPr>
            <a:xfrm>
              <a:off x="5349933" y="2495893"/>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grpSp>
      <p:sp>
        <p:nvSpPr>
          <p:cNvPr id="3" name="Metin kutusu 2">
            <a:extLst>
              <a:ext uri="{FF2B5EF4-FFF2-40B4-BE49-F238E27FC236}">
                <a16:creationId xmlns:a16="http://schemas.microsoft.com/office/drawing/2014/main" id="{C8A01BE2-4417-6023-BF75-3B3F49BA873D}"/>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5" name="Metin kutusu 14">
            <a:extLst>
              <a:ext uri="{FF2B5EF4-FFF2-40B4-BE49-F238E27FC236}">
                <a16:creationId xmlns:a16="http://schemas.microsoft.com/office/drawing/2014/main" id="{D82EB67E-0BB7-77EC-5B34-252F6E53506C}"/>
              </a:ext>
            </a:extLst>
          </p:cNvPr>
          <p:cNvSpPr txBox="1"/>
          <p:nvPr/>
        </p:nvSpPr>
        <p:spPr>
          <a:xfrm>
            <a:off x="851647" y="2578144"/>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Ş</a:t>
            </a:r>
          </a:p>
        </p:txBody>
      </p:sp>
      <p:sp>
        <p:nvSpPr>
          <p:cNvPr id="16" name="Metin kutusu 15">
            <a:extLst>
              <a:ext uri="{FF2B5EF4-FFF2-40B4-BE49-F238E27FC236}">
                <a16:creationId xmlns:a16="http://schemas.microsoft.com/office/drawing/2014/main" id="{107DFEF4-5945-DCC1-DA68-62B93BC378DA}"/>
              </a:ext>
            </a:extLst>
          </p:cNvPr>
          <p:cNvSpPr txBox="1"/>
          <p:nvPr/>
        </p:nvSpPr>
        <p:spPr>
          <a:xfrm>
            <a:off x="2407403" y="2578143"/>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İ</a:t>
            </a:r>
          </a:p>
        </p:txBody>
      </p:sp>
      <p:sp>
        <p:nvSpPr>
          <p:cNvPr id="17" name="Metin kutusu 16">
            <a:extLst>
              <a:ext uri="{FF2B5EF4-FFF2-40B4-BE49-F238E27FC236}">
                <a16:creationId xmlns:a16="http://schemas.microsoft.com/office/drawing/2014/main" id="{947348BE-B77D-2491-7880-0230B3E5F5A6}"/>
              </a:ext>
            </a:extLst>
          </p:cNvPr>
          <p:cNvSpPr txBox="1"/>
          <p:nvPr/>
        </p:nvSpPr>
        <p:spPr>
          <a:xfrm>
            <a:off x="3971427" y="2578142"/>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F</a:t>
            </a:r>
          </a:p>
        </p:txBody>
      </p:sp>
      <p:sp>
        <p:nvSpPr>
          <p:cNvPr id="18" name="Metin kutusu 17">
            <a:extLst>
              <a:ext uri="{FF2B5EF4-FFF2-40B4-BE49-F238E27FC236}">
                <a16:creationId xmlns:a16="http://schemas.microsoft.com/office/drawing/2014/main" id="{FCF4AC7C-6804-D28F-5223-972766B59519}"/>
              </a:ext>
            </a:extLst>
          </p:cNvPr>
          <p:cNvSpPr txBox="1"/>
          <p:nvPr/>
        </p:nvSpPr>
        <p:spPr>
          <a:xfrm>
            <a:off x="5533527" y="2578142"/>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A</a:t>
            </a:r>
          </a:p>
        </p:txBody>
      </p:sp>
      <p:sp>
        <p:nvSpPr>
          <p:cNvPr id="4" name="Freeform 6">
            <a:extLst>
              <a:ext uri="{FF2B5EF4-FFF2-40B4-BE49-F238E27FC236}">
                <a16:creationId xmlns:a16="http://schemas.microsoft.com/office/drawing/2014/main" id="{34E7E032-854F-D737-0A21-6BD13092AD5C}"/>
              </a:ext>
            </a:extLst>
          </p:cNvPr>
          <p:cNvSpPr/>
          <p:nvPr/>
        </p:nvSpPr>
        <p:spPr>
          <a:xfrm>
            <a:off x="663633" y="826273"/>
            <a:ext cx="1725517" cy="843347"/>
          </a:xfrm>
          <a:custGeom>
            <a:avLst/>
            <a:gdLst/>
            <a:ahLst/>
            <a:cxnLst/>
            <a:rect l="l" t="t" r="r" b="b"/>
            <a:pathLst>
              <a:path w="2789471" h="1363354">
                <a:moveTo>
                  <a:pt x="0" y="0"/>
                </a:moveTo>
                <a:lnTo>
                  <a:pt x="2789471" y="0"/>
                </a:lnTo>
                <a:lnTo>
                  <a:pt x="2789471" y="1363354"/>
                </a:lnTo>
                <a:lnTo>
                  <a:pt x="0" y="13633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14DAC177-EDFA-F7CA-B473-85BB613FE6E3}"/>
              </a:ext>
            </a:extLst>
          </p:cNvPr>
          <p:cNvSpPr txBox="1"/>
          <p:nvPr/>
        </p:nvSpPr>
        <p:spPr>
          <a:xfrm>
            <a:off x="537021" y="878291"/>
            <a:ext cx="1854484" cy="461665"/>
          </a:xfrm>
          <a:prstGeom prst="rect">
            <a:avLst/>
          </a:prstGeom>
          <a:noFill/>
        </p:spPr>
        <p:txBody>
          <a:bodyPr wrap="square" rtlCol="0">
            <a:spAutoFit/>
          </a:bodyPr>
          <a:lstStyle/>
          <a:p>
            <a:pPr algn="ctr"/>
            <a:r>
              <a:rPr lang="tr-TR" sz="2400" b="1" dirty="0">
                <a:latin typeface="Arial" panose="020B0604020202020204" pitchFamily="34" charset="0"/>
                <a:cs typeface="Arial" panose="020B0604020202020204" pitchFamily="34" charset="0"/>
              </a:rPr>
              <a:t>40 Puan</a:t>
            </a:r>
          </a:p>
        </p:txBody>
      </p:sp>
      <p:sp>
        <p:nvSpPr>
          <p:cNvPr id="13" name="Metin kutusu 12">
            <a:extLst>
              <a:ext uri="{FF2B5EF4-FFF2-40B4-BE49-F238E27FC236}">
                <a16:creationId xmlns:a16="http://schemas.microsoft.com/office/drawing/2014/main" id="{C8DCF318-2DC4-2391-172E-DDE619031288}"/>
              </a:ext>
            </a:extLst>
          </p:cNvPr>
          <p:cNvSpPr txBox="1"/>
          <p:nvPr/>
        </p:nvSpPr>
        <p:spPr>
          <a:xfrm>
            <a:off x="537021" y="3625001"/>
            <a:ext cx="8586494" cy="461665"/>
          </a:xfrm>
          <a:prstGeom prst="rect">
            <a:avLst/>
          </a:prstGeom>
          <a:noFill/>
        </p:spPr>
        <p:txBody>
          <a:bodyPr wrap="square" rtlCol="0">
            <a:spAutoFit/>
          </a:bodyPr>
          <a:lstStyle/>
          <a:p>
            <a:pPr>
              <a:spcAft>
                <a:spcPts val="1200"/>
              </a:spcAft>
            </a:pPr>
            <a:r>
              <a:rPr lang="tr-TR" sz="2400" dirty="0">
                <a:solidFill>
                  <a:srgbClr val="000000"/>
                </a:solidFill>
                <a:latin typeface="Arial" panose="020B0604020202020204" pitchFamily="34" charset="0"/>
                <a:cs typeface="Arial" panose="020B0604020202020204" pitchFamily="34" charset="0"/>
              </a:rPr>
              <a:t>Derman, tedavi, çare, iyileşme </a:t>
            </a:r>
          </a:p>
        </p:txBody>
      </p:sp>
      <p:sp>
        <p:nvSpPr>
          <p:cNvPr id="7" name="Metin kutusu 6">
            <a:extLst>
              <a:ext uri="{FF2B5EF4-FFF2-40B4-BE49-F238E27FC236}">
                <a16:creationId xmlns:a16="http://schemas.microsoft.com/office/drawing/2014/main" id="{FF4F4F8D-6B1F-3C35-687B-B6E4F0FFF543}"/>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12" name="Metin kutusu 11">
            <a:extLst>
              <a:ext uri="{FF2B5EF4-FFF2-40B4-BE49-F238E27FC236}">
                <a16:creationId xmlns:a16="http://schemas.microsoft.com/office/drawing/2014/main" id="{6471AB1E-A18D-F743-DEF1-F1884C10FFE8}"/>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Tree>
    <p:extLst>
      <p:ext uri="{BB962C8B-B14F-4D97-AF65-F5344CB8AC3E}">
        <p14:creationId xmlns:p14="http://schemas.microsoft.com/office/powerpoint/2010/main" val="5245396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çizgi film, grafik içeren bir resim&#10;&#10;Açıklama otomatik olarak oluşturuldu">
            <a:extLst>
              <a:ext uri="{FF2B5EF4-FFF2-40B4-BE49-F238E27FC236}">
                <a16:creationId xmlns:a16="http://schemas.microsoft.com/office/drawing/2014/main" id="{8BB1DC69-94C1-6D53-2A49-B5AECC187D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BB8ECD91-24FF-787B-D512-4FC3EC449CE5}"/>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8" name="Metin kutusu 7">
            <a:extLst>
              <a:ext uri="{FF2B5EF4-FFF2-40B4-BE49-F238E27FC236}">
                <a16:creationId xmlns:a16="http://schemas.microsoft.com/office/drawing/2014/main" id="{51F8DBE6-EE10-BBC2-E768-62363770834D}"/>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2" name="Metin kutusu 11">
            <a:extLst>
              <a:ext uri="{FF2B5EF4-FFF2-40B4-BE49-F238E27FC236}">
                <a16:creationId xmlns:a16="http://schemas.microsoft.com/office/drawing/2014/main" id="{58BBFF60-75A2-47B4-63FD-550308A9F117}"/>
              </a:ext>
            </a:extLst>
          </p:cNvPr>
          <p:cNvSpPr txBox="1"/>
          <p:nvPr/>
        </p:nvSpPr>
        <p:spPr>
          <a:xfrm>
            <a:off x="4192172" y="1223527"/>
            <a:ext cx="7558812" cy="2062103"/>
          </a:xfrm>
          <a:prstGeom prst="rect">
            <a:avLst/>
          </a:prstGeom>
          <a:noFill/>
        </p:spPr>
        <p:txBody>
          <a:bodyPr wrap="square" rtlCol="0">
            <a:spAutoFit/>
          </a:bodyPr>
          <a:lstStyle/>
          <a:p>
            <a:r>
              <a:rPr lang="tr-TR" sz="3200" dirty="0">
                <a:latin typeface="Arial" panose="020B0604020202020204" pitchFamily="34" charset="0"/>
                <a:cs typeface="Arial" panose="020B0604020202020204" pitchFamily="34" charset="0"/>
              </a:rPr>
              <a:t>• Allah’ın (c.c.) insanlara gönderdiği peygamberler, emekleriyle geçimlerini sağlamışlar ve çalışmanın karşılıksız kalmayacağını göstermişlerdir.</a:t>
            </a:r>
          </a:p>
        </p:txBody>
      </p:sp>
      <p:sp>
        <p:nvSpPr>
          <p:cNvPr id="18" name="Metin kutusu 17">
            <a:extLst>
              <a:ext uri="{FF2B5EF4-FFF2-40B4-BE49-F238E27FC236}">
                <a16:creationId xmlns:a16="http://schemas.microsoft.com/office/drawing/2014/main" id="{65B33C0D-5BC6-4C54-9E08-97E463DDA2BA}"/>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20" name="Metin kutusu 19">
            <a:extLst>
              <a:ext uri="{FF2B5EF4-FFF2-40B4-BE49-F238E27FC236}">
                <a16:creationId xmlns:a16="http://schemas.microsoft.com/office/drawing/2014/main" id="{8690CA0B-394B-1522-7ED1-2F1ADB34722B}"/>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
        <p:nvSpPr>
          <p:cNvPr id="2" name="Metin kutusu 1">
            <a:extLst>
              <a:ext uri="{FF2B5EF4-FFF2-40B4-BE49-F238E27FC236}">
                <a16:creationId xmlns:a16="http://schemas.microsoft.com/office/drawing/2014/main" id="{857C765D-89C0-68CA-C624-E723BB8EE3CF}"/>
              </a:ext>
            </a:extLst>
          </p:cNvPr>
          <p:cNvSpPr txBox="1"/>
          <p:nvPr/>
        </p:nvSpPr>
        <p:spPr>
          <a:xfrm>
            <a:off x="4192172" y="3974045"/>
            <a:ext cx="7558812" cy="1569660"/>
          </a:xfrm>
          <a:prstGeom prst="rect">
            <a:avLst/>
          </a:prstGeom>
          <a:noFill/>
        </p:spPr>
        <p:txBody>
          <a:bodyPr wrap="square" rtlCol="0">
            <a:spAutoFit/>
          </a:bodyPr>
          <a:lstStyle/>
          <a:p>
            <a:r>
              <a:rPr lang="tr-TR" sz="3200" dirty="0">
                <a:latin typeface="Arial" panose="020B0604020202020204" pitchFamily="34" charset="0"/>
                <a:cs typeface="Arial" panose="020B0604020202020204" pitchFamily="34" charset="0"/>
              </a:rPr>
              <a:t>“Kimse kendi elinin emeğinden daha hayırlı bir rızık yememiştir…"</a:t>
            </a:r>
          </a:p>
          <a:p>
            <a:pPr algn="r"/>
            <a:r>
              <a:rPr lang="tr-TR" sz="3200" dirty="0">
                <a:latin typeface="Arial" panose="020B0604020202020204" pitchFamily="34" charset="0"/>
                <a:cs typeface="Arial" panose="020B0604020202020204" pitchFamily="34" charset="0"/>
              </a:rPr>
              <a:t>(Hadis)</a:t>
            </a:r>
          </a:p>
        </p:txBody>
      </p:sp>
      <p:pic>
        <p:nvPicPr>
          <p:cNvPr id="5" name="Resim 4" descr="tahıl, mahsul, buğday, buğday ve çavdar karışımı bir un çeşidi içeren bir resim&#10;&#10;Açıklama otomatik olarak oluşturuldu">
            <a:extLst>
              <a:ext uri="{FF2B5EF4-FFF2-40B4-BE49-F238E27FC236}">
                <a16:creationId xmlns:a16="http://schemas.microsoft.com/office/drawing/2014/main" id="{BB706F3D-6B37-25B0-1A47-885C913BA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81" y="855098"/>
            <a:ext cx="3410569" cy="5115854"/>
          </a:xfrm>
          <a:prstGeom prst="rect">
            <a:avLst/>
          </a:prstGeom>
        </p:spPr>
      </p:pic>
    </p:spTree>
    <p:extLst>
      <p:ext uri="{BB962C8B-B14F-4D97-AF65-F5344CB8AC3E}">
        <p14:creationId xmlns:p14="http://schemas.microsoft.com/office/powerpoint/2010/main" val="21375042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çizgi film, grafik içeren bir resim&#10;&#10;Açıklama otomatik olarak oluşturuldu">
            <a:extLst>
              <a:ext uri="{FF2B5EF4-FFF2-40B4-BE49-F238E27FC236}">
                <a16:creationId xmlns:a16="http://schemas.microsoft.com/office/drawing/2014/main" id="{B974E045-2B0D-6F25-148C-3E4AACAD8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04A56935-74F6-B8E4-88FF-3D695E9B3F88}"/>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grpSp>
        <p:nvGrpSpPr>
          <p:cNvPr id="23" name="Grup 22">
            <a:extLst>
              <a:ext uri="{FF2B5EF4-FFF2-40B4-BE49-F238E27FC236}">
                <a16:creationId xmlns:a16="http://schemas.microsoft.com/office/drawing/2014/main" id="{C8EF82AC-95BF-E04C-E90C-8D373113770F}"/>
              </a:ext>
            </a:extLst>
          </p:cNvPr>
          <p:cNvGrpSpPr/>
          <p:nvPr/>
        </p:nvGrpSpPr>
        <p:grpSpPr>
          <a:xfrm>
            <a:off x="663633" y="2116057"/>
            <a:ext cx="7642649" cy="1330930"/>
            <a:chOff x="663633" y="2495892"/>
            <a:chExt cx="7642649" cy="1330930"/>
          </a:xfrm>
        </p:grpSpPr>
        <p:sp>
          <p:nvSpPr>
            <p:cNvPr id="8" name="Freeform 6">
              <a:extLst>
                <a:ext uri="{FF2B5EF4-FFF2-40B4-BE49-F238E27FC236}">
                  <a16:creationId xmlns:a16="http://schemas.microsoft.com/office/drawing/2014/main" id="{E2AB3925-D36E-0A5A-8B2F-3976031F7B0E}"/>
                </a:ext>
              </a:extLst>
            </p:cNvPr>
            <p:cNvSpPr/>
            <p:nvPr/>
          </p:nvSpPr>
          <p:spPr>
            <a:xfrm>
              <a:off x="663633" y="2495895"/>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9" name="Freeform 6">
              <a:extLst>
                <a:ext uri="{FF2B5EF4-FFF2-40B4-BE49-F238E27FC236}">
                  <a16:creationId xmlns:a16="http://schemas.microsoft.com/office/drawing/2014/main" id="{9BE2F9B3-AEC9-8C3A-8064-95A4B5F211F0}"/>
                </a:ext>
              </a:extLst>
            </p:cNvPr>
            <p:cNvSpPr/>
            <p:nvPr/>
          </p:nvSpPr>
          <p:spPr>
            <a:xfrm>
              <a:off x="2225733" y="2495894"/>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0" name="Freeform 6">
              <a:extLst>
                <a:ext uri="{FF2B5EF4-FFF2-40B4-BE49-F238E27FC236}">
                  <a16:creationId xmlns:a16="http://schemas.microsoft.com/office/drawing/2014/main" id="{0C70421A-CF2A-CF3B-D2A7-0CAEDE0D732B}"/>
                </a:ext>
              </a:extLst>
            </p:cNvPr>
            <p:cNvSpPr/>
            <p:nvPr/>
          </p:nvSpPr>
          <p:spPr>
            <a:xfrm>
              <a:off x="3787833" y="2495893"/>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1" name="Freeform 6">
              <a:extLst>
                <a:ext uri="{FF2B5EF4-FFF2-40B4-BE49-F238E27FC236}">
                  <a16:creationId xmlns:a16="http://schemas.microsoft.com/office/drawing/2014/main" id="{3E76335A-5180-AF58-EB0D-7094FE3EB450}"/>
                </a:ext>
              </a:extLst>
            </p:cNvPr>
            <p:cNvSpPr/>
            <p:nvPr/>
          </p:nvSpPr>
          <p:spPr>
            <a:xfrm>
              <a:off x="5349933" y="2495893"/>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2" name="Freeform 6">
              <a:extLst>
                <a:ext uri="{FF2B5EF4-FFF2-40B4-BE49-F238E27FC236}">
                  <a16:creationId xmlns:a16="http://schemas.microsoft.com/office/drawing/2014/main" id="{DC513254-E7E5-4C03-28AC-4179657C746D}"/>
                </a:ext>
              </a:extLst>
            </p:cNvPr>
            <p:cNvSpPr/>
            <p:nvPr/>
          </p:nvSpPr>
          <p:spPr>
            <a:xfrm>
              <a:off x="6912033" y="2495892"/>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grpSp>
      <p:sp>
        <p:nvSpPr>
          <p:cNvPr id="3" name="Metin kutusu 2">
            <a:extLst>
              <a:ext uri="{FF2B5EF4-FFF2-40B4-BE49-F238E27FC236}">
                <a16:creationId xmlns:a16="http://schemas.microsoft.com/office/drawing/2014/main" id="{C8A01BE2-4417-6023-BF75-3B3F49BA873D}"/>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5" name="Metin kutusu 14">
            <a:extLst>
              <a:ext uri="{FF2B5EF4-FFF2-40B4-BE49-F238E27FC236}">
                <a16:creationId xmlns:a16="http://schemas.microsoft.com/office/drawing/2014/main" id="{D82EB67E-0BB7-77EC-5B34-252F6E53506C}"/>
              </a:ext>
            </a:extLst>
          </p:cNvPr>
          <p:cNvSpPr txBox="1"/>
          <p:nvPr/>
        </p:nvSpPr>
        <p:spPr>
          <a:xfrm>
            <a:off x="851647" y="2578144"/>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N</a:t>
            </a:r>
          </a:p>
        </p:txBody>
      </p:sp>
      <p:sp>
        <p:nvSpPr>
          <p:cNvPr id="16" name="Metin kutusu 15">
            <a:extLst>
              <a:ext uri="{FF2B5EF4-FFF2-40B4-BE49-F238E27FC236}">
                <a16:creationId xmlns:a16="http://schemas.microsoft.com/office/drawing/2014/main" id="{107DFEF4-5945-DCC1-DA68-62B93BC378DA}"/>
              </a:ext>
            </a:extLst>
          </p:cNvPr>
          <p:cNvSpPr txBox="1"/>
          <p:nvPr/>
        </p:nvSpPr>
        <p:spPr>
          <a:xfrm>
            <a:off x="2407403" y="2578143"/>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İ</a:t>
            </a:r>
          </a:p>
        </p:txBody>
      </p:sp>
      <p:sp>
        <p:nvSpPr>
          <p:cNvPr id="17" name="Metin kutusu 16">
            <a:extLst>
              <a:ext uri="{FF2B5EF4-FFF2-40B4-BE49-F238E27FC236}">
                <a16:creationId xmlns:a16="http://schemas.microsoft.com/office/drawing/2014/main" id="{947348BE-B77D-2491-7880-0230B3E5F5A6}"/>
              </a:ext>
            </a:extLst>
          </p:cNvPr>
          <p:cNvSpPr txBox="1"/>
          <p:nvPr/>
        </p:nvSpPr>
        <p:spPr>
          <a:xfrm>
            <a:off x="3971427" y="2578142"/>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M</a:t>
            </a:r>
          </a:p>
        </p:txBody>
      </p:sp>
      <p:sp>
        <p:nvSpPr>
          <p:cNvPr id="18" name="Metin kutusu 17">
            <a:extLst>
              <a:ext uri="{FF2B5EF4-FFF2-40B4-BE49-F238E27FC236}">
                <a16:creationId xmlns:a16="http://schemas.microsoft.com/office/drawing/2014/main" id="{FCF4AC7C-6804-D28F-5223-972766B59519}"/>
              </a:ext>
            </a:extLst>
          </p:cNvPr>
          <p:cNvSpPr txBox="1"/>
          <p:nvPr/>
        </p:nvSpPr>
        <p:spPr>
          <a:xfrm>
            <a:off x="5533527" y="2578142"/>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E</a:t>
            </a:r>
          </a:p>
        </p:txBody>
      </p:sp>
      <p:sp>
        <p:nvSpPr>
          <p:cNvPr id="19" name="Metin kutusu 18">
            <a:extLst>
              <a:ext uri="{FF2B5EF4-FFF2-40B4-BE49-F238E27FC236}">
                <a16:creationId xmlns:a16="http://schemas.microsoft.com/office/drawing/2014/main" id="{3A9B0F7F-7526-4895-21D2-EDC69BCFC2B8}"/>
              </a:ext>
            </a:extLst>
          </p:cNvPr>
          <p:cNvSpPr txBox="1"/>
          <p:nvPr/>
        </p:nvSpPr>
        <p:spPr>
          <a:xfrm>
            <a:off x="7095064" y="2578141"/>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T</a:t>
            </a:r>
          </a:p>
        </p:txBody>
      </p:sp>
      <p:sp>
        <p:nvSpPr>
          <p:cNvPr id="4" name="Freeform 6">
            <a:extLst>
              <a:ext uri="{FF2B5EF4-FFF2-40B4-BE49-F238E27FC236}">
                <a16:creationId xmlns:a16="http://schemas.microsoft.com/office/drawing/2014/main" id="{34E7E032-854F-D737-0A21-6BD13092AD5C}"/>
              </a:ext>
            </a:extLst>
          </p:cNvPr>
          <p:cNvSpPr/>
          <p:nvPr/>
        </p:nvSpPr>
        <p:spPr>
          <a:xfrm>
            <a:off x="663633" y="826273"/>
            <a:ext cx="1725517" cy="843347"/>
          </a:xfrm>
          <a:custGeom>
            <a:avLst/>
            <a:gdLst/>
            <a:ahLst/>
            <a:cxnLst/>
            <a:rect l="l" t="t" r="r" b="b"/>
            <a:pathLst>
              <a:path w="2789471" h="1363354">
                <a:moveTo>
                  <a:pt x="0" y="0"/>
                </a:moveTo>
                <a:lnTo>
                  <a:pt x="2789471" y="0"/>
                </a:lnTo>
                <a:lnTo>
                  <a:pt x="2789471" y="1363354"/>
                </a:lnTo>
                <a:lnTo>
                  <a:pt x="0" y="13633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14DAC177-EDFA-F7CA-B473-85BB613FE6E3}"/>
              </a:ext>
            </a:extLst>
          </p:cNvPr>
          <p:cNvSpPr txBox="1"/>
          <p:nvPr/>
        </p:nvSpPr>
        <p:spPr>
          <a:xfrm>
            <a:off x="537021" y="878291"/>
            <a:ext cx="1854484" cy="461665"/>
          </a:xfrm>
          <a:prstGeom prst="rect">
            <a:avLst/>
          </a:prstGeom>
          <a:noFill/>
        </p:spPr>
        <p:txBody>
          <a:bodyPr wrap="square" rtlCol="0">
            <a:spAutoFit/>
          </a:bodyPr>
          <a:lstStyle/>
          <a:p>
            <a:pPr algn="ctr"/>
            <a:r>
              <a:rPr lang="tr-TR" sz="2400" b="1" dirty="0">
                <a:latin typeface="Arial" panose="020B0604020202020204" pitchFamily="34" charset="0"/>
                <a:cs typeface="Arial" panose="020B0604020202020204" pitchFamily="34" charset="0"/>
              </a:rPr>
              <a:t>50 Puan</a:t>
            </a:r>
          </a:p>
        </p:txBody>
      </p:sp>
      <p:sp>
        <p:nvSpPr>
          <p:cNvPr id="14" name="Metin kutusu 13">
            <a:extLst>
              <a:ext uri="{FF2B5EF4-FFF2-40B4-BE49-F238E27FC236}">
                <a16:creationId xmlns:a16="http://schemas.microsoft.com/office/drawing/2014/main" id="{667506A0-56CD-E304-C977-0070497BDD7C}"/>
              </a:ext>
            </a:extLst>
          </p:cNvPr>
          <p:cNvSpPr txBox="1"/>
          <p:nvPr/>
        </p:nvSpPr>
        <p:spPr>
          <a:xfrm>
            <a:off x="537021" y="3625001"/>
            <a:ext cx="8586494" cy="461665"/>
          </a:xfrm>
          <a:prstGeom prst="rect">
            <a:avLst/>
          </a:prstGeom>
          <a:noFill/>
        </p:spPr>
        <p:txBody>
          <a:bodyPr wrap="square" rtlCol="0">
            <a:spAutoFit/>
          </a:bodyPr>
          <a:lstStyle/>
          <a:p>
            <a:pPr>
              <a:spcAft>
                <a:spcPts val="1200"/>
              </a:spcAft>
            </a:pPr>
            <a:r>
              <a:rPr lang="tr-TR" sz="2400" dirty="0">
                <a:solidFill>
                  <a:srgbClr val="000000"/>
                </a:solidFill>
                <a:latin typeface="Arial" panose="020B0604020202020204" pitchFamily="34" charset="0"/>
                <a:cs typeface="Arial" panose="020B0604020202020204" pitchFamily="34" charset="0"/>
              </a:rPr>
              <a:t>Rızık, lütuf, ihsan, yiyecek, içecek</a:t>
            </a:r>
          </a:p>
        </p:txBody>
      </p:sp>
      <p:sp>
        <p:nvSpPr>
          <p:cNvPr id="7" name="Metin kutusu 6">
            <a:extLst>
              <a:ext uri="{FF2B5EF4-FFF2-40B4-BE49-F238E27FC236}">
                <a16:creationId xmlns:a16="http://schemas.microsoft.com/office/drawing/2014/main" id="{B1A241D8-3741-C004-5159-D47217312833}"/>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13" name="Metin kutusu 12">
            <a:extLst>
              <a:ext uri="{FF2B5EF4-FFF2-40B4-BE49-F238E27FC236}">
                <a16:creationId xmlns:a16="http://schemas.microsoft.com/office/drawing/2014/main" id="{C8E276E8-27E2-5E59-1304-76D89074C071}"/>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Tree>
    <p:extLst>
      <p:ext uri="{BB962C8B-B14F-4D97-AF65-F5344CB8AC3E}">
        <p14:creationId xmlns:p14="http://schemas.microsoft.com/office/powerpoint/2010/main" val="8576976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çizgi film, grafik içeren bir resim&#10;&#10;Açıklama otomatik olarak oluşturuldu">
            <a:extLst>
              <a:ext uri="{FF2B5EF4-FFF2-40B4-BE49-F238E27FC236}">
                <a16:creationId xmlns:a16="http://schemas.microsoft.com/office/drawing/2014/main" id="{0302ADCB-7EC5-B56D-41E9-AC2F1EF9E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04A56935-74F6-B8E4-88FF-3D695E9B3F88}"/>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grpSp>
        <p:nvGrpSpPr>
          <p:cNvPr id="23" name="Grup 22">
            <a:extLst>
              <a:ext uri="{FF2B5EF4-FFF2-40B4-BE49-F238E27FC236}">
                <a16:creationId xmlns:a16="http://schemas.microsoft.com/office/drawing/2014/main" id="{C8EF82AC-95BF-E04C-E90C-8D373113770F}"/>
              </a:ext>
            </a:extLst>
          </p:cNvPr>
          <p:cNvGrpSpPr/>
          <p:nvPr/>
        </p:nvGrpSpPr>
        <p:grpSpPr>
          <a:xfrm>
            <a:off x="663633" y="2116056"/>
            <a:ext cx="9204749" cy="1330931"/>
            <a:chOff x="663633" y="2495891"/>
            <a:chExt cx="9204749" cy="1330931"/>
          </a:xfrm>
        </p:grpSpPr>
        <p:sp>
          <p:nvSpPr>
            <p:cNvPr id="8" name="Freeform 6">
              <a:extLst>
                <a:ext uri="{FF2B5EF4-FFF2-40B4-BE49-F238E27FC236}">
                  <a16:creationId xmlns:a16="http://schemas.microsoft.com/office/drawing/2014/main" id="{E2AB3925-D36E-0A5A-8B2F-3976031F7B0E}"/>
                </a:ext>
              </a:extLst>
            </p:cNvPr>
            <p:cNvSpPr/>
            <p:nvPr/>
          </p:nvSpPr>
          <p:spPr>
            <a:xfrm>
              <a:off x="663633" y="2495895"/>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9" name="Freeform 6">
              <a:extLst>
                <a:ext uri="{FF2B5EF4-FFF2-40B4-BE49-F238E27FC236}">
                  <a16:creationId xmlns:a16="http://schemas.microsoft.com/office/drawing/2014/main" id="{9BE2F9B3-AEC9-8C3A-8064-95A4B5F211F0}"/>
                </a:ext>
              </a:extLst>
            </p:cNvPr>
            <p:cNvSpPr/>
            <p:nvPr/>
          </p:nvSpPr>
          <p:spPr>
            <a:xfrm>
              <a:off x="2225733" y="2495894"/>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0" name="Freeform 6">
              <a:extLst>
                <a:ext uri="{FF2B5EF4-FFF2-40B4-BE49-F238E27FC236}">
                  <a16:creationId xmlns:a16="http://schemas.microsoft.com/office/drawing/2014/main" id="{0C70421A-CF2A-CF3B-D2A7-0CAEDE0D732B}"/>
                </a:ext>
              </a:extLst>
            </p:cNvPr>
            <p:cNvSpPr/>
            <p:nvPr/>
          </p:nvSpPr>
          <p:spPr>
            <a:xfrm>
              <a:off x="3787833" y="2495893"/>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1" name="Freeform 6">
              <a:extLst>
                <a:ext uri="{FF2B5EF4-FFF2-40B4-BE49-F238E27FC236}">
                  <a16:creationId xmlns:a16="http://schemas.microsoft.com/office/drawing/2014/main" id="{3E76335A-5180-AF58-EB0D-7094FE3EB450}"/>
                </a:ext>
              </a:extLst>
            </p:cNvPr>
            <p:cNvSpPr/>
            <p:nvPr/>
          </p:nvSpPr>
          <p:spPr>
            <a:xfrm>
              <a:off x="5349933" y="2495893"/>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2" name="Freeform 6">
              <a:extLst>
                <a:ext uri="{FF2B5EF4-FFF2-40B4-BE49-F238E27FC236}">
                  <a16:creationId xmlns:a16="http://schemas.microsoft.com/office/drawing/2014/main" id="{DC513254-E7E5-4C03-28AC-4179657C746D}"/>
                </a:ext>
              </a:extLst>
            </p:cNvPr>
            <p:cNvSpPr/>
            <p:nvPr/>
          </p:nvSpPr>
          <p:spPr>
            <a:xfrm>
              <a:off x="6912033" y="2495892"/>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3" name="Freeform 6">
              <a:extLst>
                <a:ext uri="{FF2B5EF4-FFF2-40B4-BE49-F238E27FC236}">
                  <a16:creationId xmlns:a16="http://schemas.microsoft.com/office/drawing/2014/main" id="{CB651674-4A8E-0C3C-3710-E29AA91ADBC4}"/>
                </a:ext>
              </a:extLst>
            </p:cNvPr>
            <p:cNvSpPr/>
            <p:nvPr/>
          </p:nvSpPr>
          <p:spPr>
            <a:xfrm>
              <a:off x="8474133" y="2495891"/>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grpSp>
      <p:sp>
        <p:nvSpPr>
          <p:cNvPr id="3" name="Metin kutusu 2">
            <a:extLst>
              <a:ext uri="{FF2B5EF4-FFF2-40B4-BE49-F238E27FC236}">
                <a16:creationId xmlns:a16="http://schemas.microsoft.com/office/drawing/2014/main" id="{C8A01BE2-4417-6023-BF75-3B3F49BA873D}"/>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5" name="Metin kutusu 14">
            <a:extLst>
              <a:ext uri="{FF2B5EF4-FFF2-40B4-BE49-F238E27FC236}">
                <a16:creationId xmlns:a16="http://schemas.microsoft.com/office/drawing/2014/main" id="{D82EB67E-0BB7-77EC-5B34-252F6E53506C}"/>
              </a:ext>
            </a:extLst>
          </p:cNvPr>
          <p:cNvSpPr txBox="1"/>
          <p:nvPr/>
        </p:nvSpPr>
        <p:spPr>
          <a:xfrm>
            <a:off x="851647" y="2578144"/>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R</a:t>
            </a:r>
          </a:p>
        </p:txBody>
      </p:sp>
      <p:sp>
        <p:nvSpPr>
          <p:cNvPr id="16" name="Metin kutusu 15">
            <a:extLst>
              <a:ext uri="{FF2B5EF4-FFF2-40B4-BE49-F238E27FC236}">
                <a16:creationId xmlns:a16="http://schemas.microsoft.com/office/drawing/2014/main" id="{107DFEF4-5945-DCC1-DA68-62B93BC378DA}"/>
              </a:ext>
            </a:extLst>
          </p:cNvPr>
          <p:cNvSpPr txBox="1"/>
          <p:nvPr/>
        </p:nvSpPr>
        <p:spPr>
          <a:xfrm>
            <a:off x="2407403" y="2578143"/>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E</a:t>
            </a:r>
          </a:p>
        </p:txBody>
      </p:sp>
      <p:sp>
        <p:nvSpPr>
          <p:cNvPr id="17" name="Metin kutusu 16">
            <a:extLst>
              <a:ext uri="{FF2B5EF4-FFF2-40B4-BE49-F238E27FC236}">
                <a16:creationId xmlns:a16="http://schemas.microsoft.com/office/drawing/2014/main" id="{947348BE-B77D-2491-7880-0230B3E5F5A6}"/>
              </a:ext>
            </a:extLst>
          </p:cNvPr>
          <p:cNvSpPr txBox="1"/>
          <p:nvPr/>
        </p:nvSpPr>
        <p:spPr>
          <a:xfrm>
            <a:off x="3971427" y="2578142"/>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Z</a:t>
            </a:r>
          </a:p>
        </p:txBody>
      </p:sp>
      <p:sp>
        <p:nvSpPr>
          <p:cNvPr id="18" name="Metin kutusu 17">
            <a:extLst>
              <a:ext uri="{FF2B5EF4-FFF2-40B4-BE49-F238E27FC236}">
                <a16:creationId xmlns:a16="http://schemas.microsoft.com/office/drawing/2014/main" id="{FCF4AC7C-6804-D28F-5223-972766B59519}"/>
              </a:ext>
            </a:extLst>
          </p:cNvPr>
          <p:cNvSpPr txBox="1"/>
          <p:nvPr/>
        </p:nvSpPr>
        <p:spPr>
          <a:xfrm>
            <a:off x="5533527" y="2578142"/>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Z</a:t>
            </a:r>
          </a:p>
        </p:txBody>
      </p:sp>
      <p:sp>
        <p:nvSpPr>
          <p:cNvPr id="19" name="Metin kutusu 18">
            <a:extLst>
              <a:ext uri="{FF2B5EF4-FFF2-40B4-BE49-F238E27FC236}">
                <a16:creationId xmlns:a16="http://schemas.microsoft.com/office/drawing/2014/main" id="{3A9B0F7F-7526-4895-21D2-EDC69BCFC2B8}"/>
              </a:ext>
            </a:extLst>
          </p:cNvPr>
          <p:cNvSpPr txBox="1"/>
          <p:nvPr/>
        </p:nvSpPr>
        <p:spPr>
          <a:xfrm>
            <a:off x="7095064" y="2578141"/>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A</a:t>
            </a:r>
          </a:p>
        </p:txBody>
      </p:sp>
      <p:sp>
        <p:nvSpPr>
          <p:cNvPr id="20" name="Metin kutusu 19">
            <a:extLst>
              <a:ext uri="{FF2B5EF4-FFF2-40B4-BE49-F238E27FC236}">
                <a16:creationId xmlns:a16="http://schemas.microsoft.com/office/drawing/2014/main" id="{C08D384D-C3FA-4A0F-3418-1A1D9D1E228A}"/>
              </a:ext>
            </a:extLst>
          </p:cNvPr>
          <p:cNvSpPr txBox="1"/>
          <p:nvPr/>
        </p:nvSpPr>
        <p:spPr>
          <a:xfrm>
            <a:off x="8652745" y="2578141"/>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K</a:t>
            </a:r>
          </a:p>
        </p:txBody>
      </p:sp>
      <p:sp>
        <p:nvSpPr>
          <p:cNvPr id="4" name="Freeform 6">
            <a:extLst>
              <a:ext uri="{FF2B5EF4-FFF2-40B4-BE49-F238E27FC236}">
                <a16:creationId xmlns:a16="http://schemas.microsoft.com/office/drawing/2014/main" id="{34E7E032-854F-D737-0A21-6BD13092AD5C}"/>
              </a:ext>
            </a:extLst>
          </p:cNvPr>
          <p:cNvSpPr/>
          <p:nvPr/>
        </p:nvSpPr>
        <p:spPr>
          <a:xfrm>
            <a:off x="663633" y="826273"/>
            <a:ext cx="1725517" cy="843347"/>
          </a:xfrm>
          <a:custGeom>
            <a:avLst/>
            <a:gdLst/>
            <a:ahLst/>
            <a:cxnLst/>
            <a:rect l="l" t="t" r="r" b="b"/>
            <a:pathLst>
              <a:path w="2789471" h="1363354">
                <a:moveTo>
                  <a:pt x="0" y="0"/>
                </a:moveTo>
                <a:lnTo>
                  <a:pt x="2789471" y="0"/>
                </a:lnTo>
                <a:lnTo>
                  <a:pt x="2789471" y="1363354"/>
                </a:lnTo>
                <a:lnTo>
                  <a:pt x="0" y="13633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14DAC177-EDFA-F7CA-B473-85BB613FE6E3}"/>
              </a:ext>
            </a:extLst>
          </p:cNvPr>
          <p:cNvSpPr txBox="1"/>
          <p:nvPr/>
        </p:nvSpPr>
        <p:spPr>
          <a:xfrm>
            <a:off x="537021" y="878291"/>
            <a:ext cx="1854484" cy="461665"/>
          </a:xfrm>
          <a:prstGeom prst="rect">
            <a:avLst/>
          </a:prstGeom>
          <a:noFill/>
        </p:spPr>
        <p:txBody>
          <a:bodyPr wrap="square" rtlCol="0">
            <a:spAutoFit/>
          </a:bodyPr>
          <a:lstStyle/>
          <a:p>
            <a:pPr algn="ctr"/>
            <a:r>
              <a:rPr lang="tr-TR" sz="2400" b="1" dirty="0">
                <a:latin typeface="Arial" panose="020B0604020202020204" pitchFamily="34" charset="0"/>
                <a:cs typeface="Arial" panose="020B0604020202020204" pitchFamily="34" charset="0"/>
              </a:rPr>
              <a:t>60 Puan</a:t>
            </a:r>
          </a:p>
        </p:txBody>
      </p:sp>
      <p:sp>
        <p:nvSpPr>
          <p:cNvPr id="21" name="Metin kutusu 20">
            <a:extLst>
              <a:ext uri="{FF2B5EF4-FFF2-40B4-BE49-F238E27FC236}">
                <a16:creationId xmlns:a16="http://schemas.microsoft.com/office/drawing/2014/main" id="{DFF02907-016C-12A7-0495-1C940A8338D5}"/>
              </a:ext>
            </a:extLst>
          </p:cNvPr>
          <p:cNvSpPr txBox="1"/>
          <p:nvPr/>
        </p:nvSpPr>
        <p:spPr>
          <a:xfrm>
            <a:off x="537021" y="3625001"/>
            <a:ext cx="8586494" cy="461665"/>
          </a:xfrm>
          <a:prstGeom prst="rect">
            <a:avLst/>
          </a:prstGeom>
          <a:noFill/>
        </p:spPr>
        <p:txBody>
          <a:bodyPr wrap="square" rtlCol="0">
            <a:spAutoFit/>
          </a:bodyPr>
          <a:lstStyle/>
          <a:p>
            <a:pPr>
              <a:spcAft>
                <a:spcPts val="1200"/>
              </a:spcAft>
            </a:pPr>
            <a:r>
              <a:rPr lang="tr-TR" sz="2400" dirty="0">
                <a:solidFill>
                  <a:srgbClr val="000000"/>
                </a:solidFill>
                <a:latin typeface="Arial" panose="020B0604020202020204" pitchFamily="34" charset="0"/>
                <a:cs typeface="Arial" panose="020B0604020202020204" pitchFamily="34" charset="0"/>
              </a:rPr>
              <a:t>Yaratılmışlara her türlü rızık ve imkan ihsan eden</a:t>
            </a:r>
          </a:p>
        </p:txBody>
      </p:sp>
      <p:sp>
        <p:nvSpPr>
          <p:cNvPr id="7" name="Metin kutusu 6">
            <a:extLst>
              <a:ext uri="{FF2B5EF4-FFF2-40B4-BE49-F238E27FC236}">
                <a16:creationId xmlns:a16="http://schemas.microsoft.com/office/drawing/2014/main" id="{9398C1D9-A08D-53D8-89C5-EB6768CA3D1F}"/>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14" name="Metin kutusu 13">
            <a:extLst>
              <a:ext uri="{FF2B5EF4-FFF2-40B4-BE49-F238E27FC236}">
                <a16:creationId xmlns:a16="http://schemas.microsoft.com/office/drawing/2014/main" id="{3ED640A9-C230-D579-03FF-4F11F2F7D04C}"/>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Tree>
    <p:extLst>
      <p:ext uri="{BB962C8B-B14F-4D97-AF65-F5344CB8AC3E}">
        <p14:creationId xmlns:p14="http://schemas.microsoft.com/office/powerpoint/2010/main" val="2569812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çizgi film, grafik içeren bir resim&#10;&#10;Açıklama otomatik olarak oluşturuldu">
            <a:extLst>
              <a:ext uri="{FF2B5EF4-FFF2-40B4-BE49-F238E27FC236}">
                <a16:creationId xmlns:a16="http://schemas.microsoft.com/office/drawing/2014/main" id="{67A446A5-FCEC-C236-A54B-03481D275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04A56935-74F6-B8E4-88FF-3D695E9B3F88}"/>
              </a:ext>
            </a:extLst>
          </p:cNvPr>
          <p:cNvSpPr txBox="1"/>
          <p:nvPr/>
        </p:nvSpPr>
        <p:spPr>
          <a:xfrm>
            <a:off x="459772" y="60943"/>
            <a:ext cx="6695940" cy="369332"/>
          </a:xfrm>
          <a:prstGeom prst="rect">
            <a:avLst/>
          </a:prstGeom>
          <a:noFill/>
        </p:spPr>
        <p:txBody>
          <a:bodyPr wrap="square" rtlCol="0">
            <a:spAutoFit/>
          </a:bodyPr>
          <a:lstStyle/>
          <a:p>
            <a:r>
              <a:rPr lang="tr-TR" sz="1800" b="1" dirty="0">
                <a:solidFill>
                  <a:srgbClr val="F2FAFF"/>
                </a:solidFill>
                <a:latin typeface="Arial" panose="020B0604020202020204" pitchFamily="34" charset="0"/>
                <a:cs typeface="Arial" panose="020B0604020202020204" pitchFamily="34" charset="0"/>
              </a:rPr>
              <a:t>7</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İNANCI</a:t>
            </a:r>
            <a:endParaRPr lang="en-US" sz="1800" b="1" dirty="0">
              <a:solidFill>
                <a:srgbClr val="F2FAFF"/>
              </a:solidFill>
              <a:latin typeface="Arial" panose="020B0604020202020204" pitchFamily="34" charset="0"/>
              <a:cs typeface="Arial" panose="020B0604020202020204" pitchFamily="34" charset="0"/>
            </a:endParaRPr>
          </a:p>
        </p:txBody>
      </p:sp>
      <p:grpSp>
        <p:nvGrpSpPr>
          <p:cNvPr id="23" name="Grup 22">
            <a:extLst>
              <a:ext uri="{FF2B5EF4-FFF2-40B4-BE49-F238E27FC236}">
                <a16:creationId xmlns:a16="http://schemas.microsoft.com/office/drawing/2014/main" id="{C8EF82AC-95BF-E04C-E90C-8D373113770F}"/>
              </a:ext>
            </a:extLst>
          </p:cNvPr>
          <p:cNvGrpSpPr/>
          <p:nvPr/>
        </p:nvGrpSpPr>
        <p:grpSpPr>
          <a:xfrm>
            <a:off x="663633" y="2116055"/>
            <a:ext cx="10777610" cy="1330932"/>
            <a:chOff x="663633" y="2495890"/>
            <a:chExt cx="10777610" cy="1330932"/>
          </a:xfrm>
        </p:grpSpPr>
        <p:sp>
          <p:nvSpPr>
            <p:cNvPr id="8" name="Freeform 6">
              <a:extLst>
                <a:ext uri="{FF2B5EF4-FFF2-40B4-BE49-F238E27FC236}">
                  <a16:creationId xmlns:a16="http://schemas.microsoft.com/office/drawing/2014/main" id="{E2AB3925-D36E-0A5A-8B2F-3976031F7B0E}"/>
                </a:ext>
              </a:extLst>
            </p:cNvPr>
            <p:cNvSpPr/>
            <p:nvPr/>
          </p:nvSpPr>
          <p:spPr>
            <a:xfrm>
              <a:off x="663633" y="2495895"/>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9" name="Freeform 6">
              <a:extLst>
                <a:ext uri="{FF2B5EF4-FFF2-40B4-BE49-F238E27FC236}">
                  <a16:creationId xmlns:a16="http://schemas.microsoft.com/office/drawing/2014/main" id="{9BE2F9B3-AEC9-8C3A-8064-95A4B5F211F0}"/>
                </a:ext>
              </a:extLst>
            </p:cNvPr>
            <p:cNvSpPr/>
            <p:nvPr/>
          </p:nvSpPr>
          <p:spPr>
            <a:xfrm>
              <a:off x="2225733" y="2495894"/>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0" name="Freeform 6">
              <a:extLst>
                <a:ext uri="{FF2B5EF4-FFF2-40B4-BE49-F238E27FC236}">
                  <a16:creationId xmlns:a16="http://schemas.microsoft.com/office/drawing/2014/main" id="{0C70421A-CF2A-CF3B-D2A7-0CAEDE0D732B}"/>
                </a:ext>
              </a:extLst>
            </p:cNvPr>
            <p:cNvSpPr/>
            <p:nvPr/>
          </p:nvSpPr>
          <p:spPr>
            <a:xfrm>
              <a:off x="3787833" y="2495893"/>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1" name="Freeform 6">
              <a:extLst>
                <a:ext uri="{FF2B5EF4-FFF2-40B4-BE49-F238E27FC236}">
                  <a16:creationId xmlns:a16="http://schemas.microsoft.com/office/drawing/2014/main" id="{3E76335A-5180-AF58-EB0D-7094FE3EB450}"/>
                </a:ext>
              </a:extLst>
            </p:cNvPr>
            <p:cNvSpPr/>
            <p:nvPr/>
          </p:nvSpPr>
          <p:spPr>
            <a:xfrm>
              <a:off x="5349933" y="2495893"/>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2" name="Freeform 6">
              <a:extLst>
                <a:ext uri="{FF2B5EF4-FFF2-40B4-BE49-F238E27FC236}">
                  <a16:creationId xmlns:a16="http://schemas.microsoft.com/office/drawing/2014/main" id="{DC513254-E7E5-4C03-28AC-4179657C746D}"/>
                </a:ext>
              </a:extLst>
            </p:cNvPr>
            <p:cNvSpPr/>
            <p:nvPr/>
          </p:nvSpPr>
          <p:spPr>
            <a:xfrm>
              <a:off x="6912033" y="2495892"/>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3" name="Freeform 6">
              <a:extLst>
                <a:ext uri="{FF2B5EF4-FFF2-40B4-BE49-F238E27FC236}">
                  <a16:creationId xmlns:a16="http://schemas.microsoft.com/office/drawing/2014/main" id="{CB651674-4A8E-0C3C-3710-E29AA91ADBC4}"/>
                </a:ext>
              </a:extLst>
            </p:cNvPr>
            <p:cNvSpPr/>
            <p:nvPr/>
          </p:nvSpPr>
          <p:spPr>
            <a:xfrm>
              <a:off x="8474133" y="2495891"/>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21" name="Freeform 6">
              <a:extLst>
                <a:ext uri="{FF2B5EF4-FFF2-40B4-BE49-F238E27FC236}">
                  <a16:creationId xmlns:a16="http://schemas.microsoft.com/office/drawing/2014/main" id="{C98667FD-4383-86F9-180C-8B540AD7309B}"/>
                </a:ext>
              </a:extLst>
            </p:cNvPr>
            <p:cNvSpPr/>
            <p:nvPr/>
          </p:nvSpPr>
          <p:spPr>
            <a:xfrm>
              <a:off x="10046994" y="2495890"/>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dirty="0"/>
            </a:p>
          </p:txBody>
        </p:sp>
      </p:grpSp>
      <p:sp>
        <p:nvSpPr>
          <p:cNvPr id="3" name="Metin kutusu 2">
            <a:extLst>
              <a:ext uri="{FF2B5EF4-FFF2-40B4-BE49-F238E27FC236}">
                <a16:creationId xmlns:a16="http://schemas.microsoft.com/office/drawing/2014/main" id="{C8A01BE2-4417-6023-BF75-3B3F49BA873D}"/>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5" name="Metin kutusu 14">
            <a:extLst>
              <a:ext uri="{FF2B5EF4-FFF2-40B4-BE49-F238E27FC236}">
                <a16:creationId xmlns:a16="http://schemas.microsoft.com/office/drawing/2014/main" id="{D82EB67E-0BB7-77EC-5B34-252F6E53506C}"/>
              </a:ext>
            </a:extLst>
          </p:cNvPr>
          <p:cNvSpPr txBox="1"/>
          <p:nvPr/>
        </p:nvSpPr>
        <p:spPr>
          <a:xfrm>
            <a:off x="851647" y="2578144"/>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M</a:t>
            </a:r>
          </a:p>
        </p:txBody>
      </p:sp>
      <p:sp>
        <p:nvSpPr>
          <p:cNvPr id="16" name="Metin kutusu 15">
            <a:extLst>
              <a:ext uri="{FF2B5EF4-FFF2-40B4-BE49-F238E27FC236}">
                <a16:creationId xmlns:a16="http://schemas.microsoft.com/office/drawing/2014/main" id="{107DFEF4-5945-DCC1-DA68-62B93BC378DA}"/>
              </a:ext>
            </a:extLst>
          </p:cNvPr>
          <p:cNvSpPr txBox="1"/>
          <p:nvPr/>
        </p:nvSpPr>
        <p:spPr>
          <a:xfrm>
            <a:off x="2407403" y="2578143"/>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Ü</a:t>
            </a:r>
          </a:p>
        </p:txBody>
      </p:sp>
      <p:sp>
        <p:nvSpPr>
          <p:cNvPr id="17" name="Metin kutusu 16">
            <a:extLst>
              <a:ext uri="{FF2B5EF4-FFF2-40B4-BE49-F238E27FC236}">
                <a16:creationId xmlns:a16="http://schemas.microsoft.com/office/drawing/2014/main" id="{947348BE-B77D-2491-7880-0230B3E5F5A6}"/>
              </a:ext>
            </a:extLst>
          </p:cNvPr>
          <p:cNvSpPr txBox="1"/>
          <p:nvPr/>
        </p:nvSpPr>
        <p:spPr>
          <a:xfrm>
            <a:off x="3971427" y="2578142"/>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K</a:t>
            </a:r>
          </a:p>
        </p:txBody>
      </p:sp>
      <p:sp>
        <p:nvSpPr>
          <p:cNvPr id="18" name="Metin kutusu 17">
            <a:extLst>
              <a:ext uri="{FF2B5EF4-FFF2-40B4-BE49-F238E27FC236}">
                <a16:creationId xmlns:a16="http://schemas.microsoft.com/office/drawing/2014/main" id="{FCF4AC7C-6804-D28F-5223-972766B59519}"/>
              </a:ext>
            </a:extLst>
          </p:cNvPr>
          <p:cNvSpPr txBox="1"/>
          <p:nvPr/>
        </p:nvSpPr>
        <p:spPr>
          <a:xfrm>
            <a:off x="5533527" y="2578142"/>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A</a:t>
            </a:r>
          </a:p>
        </p:txBody>
      </p:sp>
      <p:sp>
        <p:nvSpPr>
          <p:cNvPr id="19" name="Metin kutusu 18">
            <a:extLst>
              <a:ext uri="{FF2B5EF4-FFF2-40B4-BE49-F238E27FC236}">
                <a16:creationId xmlns:a16="http://schemas.microsoft.com/office/drawing/2014/main" id="{3A9B0F7F-7526-4895-21D2-EDC69BCFC2B8}"/>
              </a:ext>
            </a:extLst>
          </p:cNvPr>
          <p:cNvSpPr txBox="1"/>
          <p:nvPr/>
        </p:nvSpPr>
        <p:spPr>
          <a:xfrm>
            <a:off x="7095064" y="2578141"/>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F</a:t>
            </a:r>
          </a:p>
        </p:txBody>
      </p:sp>
      <p:sp>
        <p:nvSpPr>
          <p:cNvPr id="20" name="Metin kutusu 19">
            <a:extLst>
              <a:ext uri="{FF2B5EF4-FFF2-40B4-BE49-F238E27FC236}">
                <a16:creationId xmlns:a16="http://schemas.microsoft.com/office/drawing/2014/main" id="{C08D384D-C3FA-4A0F-3418-1A1D9D1E228A}"/>
              </a:ext>
            </a:extLst>
          </p:cNvPr>
          <p:cNvSpPr txBox="1"/>
          <p:nvPr/>
        </p:nvSpPr>
        <p:spPr>
          <a:xfrm>
            <a:off x="8652745" y="2578141"/>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A</a:t>
            </a:r>
          </a:p>
        </p:txBody>
      </p:sp>
      <p:sp>
        <p:nvSpPr>
          <p:cNvPr id="22" name="Metin kutusu 21">
            <a:extLst>
              <a:ext uri="{FF2B5EF4-FFF2-40B4-BE49-F238E27FC236}">
                <a16:creationId xmlns:a16="http://schemas.microsoft.com/office/drawing/2014/main" id="{6721DE25-2BDA-CB2F-D444-16B9BA085E6E}"/>
              </a:ext>
            </a:extLst>
          </p:cNvPr>
          <p:cNvSpPr txBox="1"/>
          <p:nvPr/>
        </p:nvSpPr>
        <p:spPr>
          <a:xfrm>
            <a:off x="10225598" y="2578141"/>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T</a:t>
            </a:r>
          </a:p>
        </p:txBody>
      </p:sp>
      <p:sp>
        <p:nvSpPr>
          <p:cNvPr id="4" name="Freeform 6">
            <a:extLst>
              <a:ext uri="{FF2B5EF4-FFF2-40B4-BE49-F238E27FC236}">
                <a16:creationId xmlns:a16="http://schemas.microsoft.com/office/drawing/2014/main" id="{34E7E032-854F-D737-0A21-6BD13092AD5C}"/>
              </a:ext>
            </a:extLst>
          </p:cNvPr>
          <p:cNvSpPr/>
          <p:nvPr/>
        </p:nvSpPr>
        <p:spPr>
          <a:xfrm>
            <a:off x="663633" y="826273"/>
            <a:ext cx="1725517" cy="843347"/>
          </a:xfrm>
          <a:custGeom>
            <a:avLst/>
            <a:gdLst/>
            <a:ahLst/>
            <a:cxnLst/>
            <a:rect l="l" t="t" r="r" b="b"/>
            <a:pathLst>
              <a:path w="2789471" h="1363354">
                <a:moveTo>
                  <a:pt x="0" y="0"/>
                </a:moveTo>
                <a:lnTo>
                  <a:pt x="2789471" y="0"/>
                </a:lnTo>
                <a:lnTo>
                  <a:pt x="2789471" y="1363354"/>
                </a:lnTo>
                <a:lnTo>
                  <a:pt x="0" y="13633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14DAC177-EDFA-F7CA-B473-85BB613FE6E3}"/>
              </a:ext>
            </a:extLst>
          </p:cNvPr>
          <p:cNvSpPr txBox="1"/>
          <p:nvPr/>
        </p:nvSpPr>
        <p:spPr>
          <a:xfrm>
            <a:off x="537021" y="878291"/>
            <a:ext cx="1854484" cy="461665"/>
          </a:xfrm>
          <a:prstGeom prst="rect">
            <a:avLst/>
          </a:prstGeom>
          <a:noFill/>
        </p:spPr>
        <p:txBody>
          <a:bodyPr wrap="square" rtlCol="0">
            <a:spAutoFit/>
          </a:bodyPr>
          <a:lstStyle/>
          <a:p>
            <a:pPr algn="ctr"/>
            <a:r>
              <a:rPr lang="tr-TR" sz="2400" b="1" dirty="0">
                <a:latin typeface="Arial" panose="020B0604020202020204" pitchFamily="34" charset="0"/>
                <a:cs typeface="Arial" panose="020B0604020202020204" pitchFamily="34" charset="0"/>
              </a:rPr>
              <a:t>70 Puan</a:t>
            </a:r>
          </a:p>
        </p:txBody>
      </p:sp>
      <p:sp>
        <p:nvSpPr>
          <p:cNvPr id="25" name="Metin kutusu 24">
            <a:extLst>
              <a:ext uri="{FF2B5EF4-FFF2-40B4-BE49-F238E27FC236}">
                <a16:creationId xmlns:a16="http://schemas.microsoft.com/office/drawing/2014/main" id="{4566CF51-5870-FA1A-206B-F4CC26F9E3C1}"/>
              </a:ext>
            </a:extLst>
          </p:cNvPr>
          <p:cNvSpPr txBox="1"/>
          <p:nvPr/>
        </p:nvSpPr>
        <p:spPr>
          <a:xfrm>
            <a:off x="537021" y="3625001"/>
            <a:ext cx="8586494" cy="461665"/>
          </a:xfrm>
          <a:prstGeom prst="rect">
            <a:avLst/>
          </a:prstGeom>
          <a:noFill/>
        </p:spPr>
        <p:txBody>
          <a:bodyPr wrap="square" rtlCol="0">
            <a:spAutoFit/>
          </a:bodyPr>
          <a:lstStyle/>
          <a:p>
            <a:pPr>
              <a:spcAft>
                <a:spcPts val="1200"/>
              </a:spcAft>
            </a:pPr>
            <a:r>
              <a:rPr lang="tr-TR" sz="2400" dirty="0">
                <a:solidFill>
                  <a:srgbClr val="000000"/>
                </a:solidFill>
                <a:latin typeface="Arial" panose="020B0604020202020204" pitchFamily="34" charset="0"/>
                <a:cs typeface="Arial" panose="020B0604020202020204" pitchFamily="34" charset="0"/>
              </a:rPr>
              <a:t>Ödül, karşılık, kazanç, ecir, kazanım</a:t>
            </a:r>
          </a:p>
        </p:txBody>
      </p:sp>
      <p:sp>
        <p:nvSpPr>
          <p:cNvPr id="7" name="Metin kutusu 6">
            <a:extLst>
              <a:ext uri="{FF2B5EF4-FFF2-40B4-BE49-F238E27FC236}">
                <a16:creationId xmlns:a16="http://schemas.microsoft.com/office/drawing/2014/main" id="{5FDA3D97-7C7D-8A4B-7E4C-B6693EA8F90C}"/>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14" name="Metin kutusu 13">
            <a:extLst>
              <a:ext uri="{FF2B5EF4-FFF2-40B4-BE49-F238E27FC236}">
                <a16:creationId xmlns:a16="http://schemas.microsoft.com/office/drawing/2014/main" id="{53C2FB08-61CE-E817-C590-E1BE8D1361CD}"/>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Tree>
    <p:extLst>
      <p:ext uri="{BB962C8B-B14F-4D97-AF65-F5344CB8AC3E}">
        <p14:creationId xmlns:p14="http://schemas.microsoft.com/office/powerpoint/2010/main" val="41761113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çizgi film, grafik içeren bir resim&#10;&#10;Açıklama otomatik olarak oluşturuldu">
            <a:extLst>
              <a:ext uri="{FF2B5EF4-FFF2-40B4-BE49-F238E27FC236}">
                <a16:creationId xmlns:a16="http://schemas.microsoft.com/office/drawing/2014/main" id="{81F9DFE1-77BB-9A6D-3B33-C2E7E4C26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04A56935-74F6-B8E4-88FF-3D695E9B3F88}"/>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b="1" dirty="0">
                <a:solidFill>
                  <a:srgbClr val="F2FAFF"/>
                </a:solidFill>
                <a:latin typeface="Arial" panose="020B0604020202020204" pitchFamily="34" charset="0"/>
                <a:cs typeface="Arial" panose="020B0604020202020204" pitchFamily="34" charset="0"/>
              </a:rPr>
              <a:t>. SINIF / 1. ÜNİTE: </a:t>
            </a:r>
            <a:r>
              <a:rPr lang="tr-TR" b="1" dirty="0">
                <a:solidFill>
                  <a:srgbClr val="F2FAFF"/>
                </a:solidFill>
                <a:latin typeface="Arial" panose="020B0604020202020204" pitchFamily="34" charset="0"/>
                <a:cs typeface="Arial" panose="020B0604020202020204" pitchFamily="34" charset="0"/>
              </a:rPr>
              <a:t>KADER </a:t>
            </a:r>
            <a:r>
              <a:rPr lang="en-US" b="1" dirty="0">
                <a:solidFill>
                  <a:srgbClr val="F2FAFF"/>
                </a:solidFill>
                <a:latin typeface="Arial" panose="020B0604020202020204" pitchFamily="34" charset="0"/>
                <a:cs typeface="Arial" panose="020B0604020202020204" pitchFamily="34" charset="0"/>
              </a:rPr>
              <a:t>İNANCI</a:t>
            </a:r>
          </a:p>
        </p:txBody>
      </p:sp>
      <p:sp>
        <p:nvSpPr>
          <p:cNvPr id="3" name="Metin kutusu 2">
            <a:extLst>
              <a:ext uri="{FF2B5EF4-FFF2-40B4-BE49-F238E27FC236}">
                <a16:creationId xmlns:a16="http://schemas.microsoft.com/office/drawing/2014/main" id="{C8A01BE2-4417-6023-BF75-3B3F49BA873D}"/>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Freeform 6">
            <a:extLst>
              <a:ext uri="{FF2B5EF4-FFF2-40B4-BE49-F238E27FC236}">
                <a16:creationId xmlns:a16="http://schemas.microsoft.com/office/drawing/2014/main" id="{34E7E032-854F-D737-0A21-6BD13092AD5C}"/>
              </a:ext>
            </a:extLst>
          </p:cNvPr>
          <p:cNvSpPr/>
          <p:nvPr/>
        </p:nvSpPr>
        <p:spPr>
          <a:xfrm>
            <a:off x="663633" y="826273"/>
            <a:ext cx="1725517" cy="843347"/>
          </a:xfrm>
          <a:custGeom>
            <a:avLst/>
            <a:gdLst/>
            <a:ahLst/>
            <a:cxnLst/>
            <a:rect l="l" t="t" r="r" b="b"/>
            <a:pathLst>
              <a:path w="2789471" h="1363354">
                <a:moveTo>
                  <a:pt x="0" y="0"/>
                </a:moveTo>
                <a:lnTo>
                  <a:pt x="2789471" y="0"/>
                </a:lnTo>
                <a:lnTo>
                  <a:pt x="2789471" y="1363354"/>
                </a:lnTo>
                <a:lnTo>
                  <a:pt x="0" y="13633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14DAC177-EDFA-F7CA-B473-85BB613FE6E3}"/>
              </a:ext>
            </a:extLst>
          </p:cNvPr>
          <p:cNvSpPr txBox="1"/>
          <p:nvPr/>
        </p:nvSpPr>
        <p:spPr>
          <a:xfrm>
            <a:off x="537021" y="878291"/>
            <a:ext cx="1854484" cy="461665"/>
          </a:xfrm>
          <a:prstGeom prst="rect">
            <a:avLst/>
          </a:prstGeom>
          <a:noFill/>
        </p:spPr>
        <p:txBody>
          <a:bodyPr wrap="square" rtlCol="0">
            <a:spAutoFit/>
          </a:bodyPr>
          <a:lstStyle/>
          <a:p>
            <a:pPr algn="ctr"/>
            <a:r>
              <a:rPr lang="tr-TR" sz="2400" b="1" dirty="0">
                <a:latin typeface="Arial" panose="020B0604020202020204" pitchFamily="34" charset="0"/>
                <a:cs typeface="Arial" panose="020B0604020202020204" pitchFamily="34" charset="0"/>
              </a:rPr>
              <a:t>80 Puan</a:t>
            </a:r>
          </a:p>
        </p:txBody>
      </p:sp>
      <p:sp>
        <p:nvSpPr>
          <p:cNvPr id="25" name="Metin kutusu 24">
            <a:extLst>
              <a:ext uri="{FF2B5EF4-FFF2-40B4-BE49-F238E27FC236}">
                <a16:creationId xmlns:a16="http://schemas.microsoft.com/office/drawing/2014/main" id="{4566CF51-5870-FA1A-206B-F4CC26F9E3C1}"/>
              </a:ext>
            </a:extLst>
          </p:cNvPr>
          <p:cNvSpPr txBox="1"/>
          <p:nvPr/>
        </p:nvSpPr>
        <p:spPr>
          <a:xfrm>
            <a:off x="537021" y="3625001"/>
            <a:ext cx="8586494" cy="461665"/>
          </a:xfrm>
          <a:prstGeom prst="rect">
            <a:avLst/>
          </a:prstGeom>
          <a:noFill/>
        </p:spPr>
        <p:txBody>
          <a:bodyPr wrap="square" rtlCol="0">
            <a:spAutoFit/>
          </a:bodyPr>
          <a:lstStyle/>
          <a:p>
            <a:pPr>
              <a:spcAft>
                <a:spcPts val="1200"/>
              </a:spcAft>
            </a:pPr>
            <a:r>
              <a:rPr lang="tr-TR" sz="2400" dirty="0">
                <a:solidFill>
                  <a:srgbClr val="000000"/>
                </a:solidFill>
                <a:latin typeface="Arial" panose="020B0604020202020204" pitchFamily="34" charset="0"/>
                <a:cs typeface="Arial" panose="020B0604020202020204" pitchFamily="34" charset="0"/>
              </a:rPr>
              <a:t>Çalışma + dua + tedbir = takdir</a:t>
            </a:r>
          </a:p>
        </p:txBody>
      </p:sp>
      <p:sp>
        <p:nvSpPr>
          <p:cNvPr id="24" name="Freeform 6">
            <a:extLst>
              <a:ext uri="{FF2B5EF4-FFF2-40B4-BE49-F238E27FC236}">
                <a16:creationId xmlns:a16="http://schemas.microsoft.com/office/drawing/2014/main" id="{B96A0DA3-AD46-75EE-BD18-75ECA8518B79}"/>
              </a:ext>
            </a:extLst>
          </p:cNvPr>
          <p:cNvSpPr/>
          <p:nvPr/>
        </p:nvSpPr>
        <p:spPr>
          <a:xfrm>
            <a:off x="371533" y="2116060"/>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26" name="Freeform 6">
            <a:extLst>
              <a:ext uri="{FF2B5EF4-FFF2-40B4-BE49-F238E27FC236}">
                <a16:creationId xmlns:a16="http://schemas.microsoft.com/office/drawing/2014/main" id="{5F858D6C-964C-6DC9-97C8-53B65FC08E05}"/>
              </a:ext>
            </a:extLst>
          </p:cNvPr>
          <p:cNvSpPr/>
          <p:nvPr/>
        </p:nvSpPr>
        <p:spPr>
          <a:xfrm>
            <a:off x="1793933" y="2116059"/>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endParaRPr lang="tr-TR"/>
          </a:p>
        </p:txBody>
      </p:sp>
      <p:sp>
        <p:nvSpPr>
          <p:cNvPr id="27" name="Freeform 6">
            <a:extLst>
              <a:ext uri="{FF2B5EF4-FFF2-40B4-BE49-F238E27FC236}">
                <a16:creationId xmlns:a16="http://schemas.microsoft.com/office/drawing/2014/main" id="{A16E2E11-596A-EDDB-43EE-5C8A53F8522F}"/>
              </a:ext>
            </a:extLst>
          </p:cNvPr>
          <p:cNvSpPr/>
          <p:nvPr/>
        </p:nvSpPr>
        <p:spPr>
          <a:xfrm>
            <a:off x="3229033" y="2116058"/>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endParaRPr lang="tr-TR"/>
          </a:p>
        </p:txBody>
      </p:sp>
      <p:sp>
        <p:nvSpPr>
          <p:cNvPr id="28" name="Freeform 6">
            <a:extLst>
              <a:ext uri="{FF2B5EF4-FFF2-40B4-BE49-F238E27FC236}">
                <a16:creationId xmlns:a16="http://schemas.microsoft.com/office/drawing/2014/main" id="{CCC393D7-DA58-C8CB-3FDC-C49946FA0636}"/>
              </a:ext>
            </a:extLst>
          </p:cNvPr>
          <p:cNvSpPr/>
          <p:nvPr/>
        </p:nvSpPr>
        <p:spPr>
          <a:xfrm>
            <a:off x="4664133" y="2116058"/>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endParaRPr lang="tr-TR"/>
          </a:p>
        </p:txBody>
      </p:sp>
      <p:sp>
        <p:nvSpPr>
          <p:cNvPr id="29" name="Freeform 6">
            <a:extLst>
              <a:ext uri="{FF2B5EF4-FFF2-40B4-BE49-F238E27FC236}">
                <a16:creationId xmlns:a16="http://schemas.microsoft.com/office/drawing/2014/main" id="{50E28095-92F7-2F94-9720-5A0C5BB8581E}"/>
              </a:ext>
            </a:extLst>
          </p:cNvPr>
          <p:cNvSpPr/>
          <p:nvPr/>
        </p:nvSpPr>
        <p:spPr>
          <a:xfrm>
            <a:off x="6086533" y="2116057"/>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endParaRPr lang="tr-TR"/>
          </a:p>
        </p:txBody>
      </p:sp>
      <p:sp>
        <p:nvSpPr>
          <p:cNvPr id="30" name="Freeform 6">
            <a:extLst>
              <a:ext uri="{FF2B5EF4-FFF2-40B4-BE49-F238E27FC236}">
                <a16:creationId xmlns:a16="http://schemas.microsoft.com/office/drawing/2014/main" id="{F6611828-134D-F60A-E7F7-37D92209FFD7}"/>
              </a:ext>
            </a:extLst>
          </p:cNvPr>
          <p:cNvSpPr/>
          <p:nvPr/>
        </p:nvSpPr>
        <p:spPr>
          <a:xfrm>
            <a:off x="7521633" y="2116056"/>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endParaRPr lang="tr-TR"/>
          </a:p>
        </p:txBody>
      </p:sp>
      <p:sp>
        <p:nvSpPr>
          <p:cNvPr id="31" name="Freeform 6">
            <a:extLst>
              <a:ext uri="{FF2B5EF4-FFF2-40B4-BE49-F238E27FC236}">
                <a16:creationId xmlns:a16="http://schemas.microsoft.com/office/drawing/2014/main" id="{C39642A0-9049-32FA-25B1-EAE3250B8C88}"/>
              </a:ext>
            </a:extLst>
          </p:cNvPr>
          <p:cNvSpPr/>
          <p:nvPr/>
        </p:nvSpPr>
        <p:spPr>
          <a:xfrm>
            <a:off x="8954794" y="2116055"/>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endParaRPr lang="tr-TR" dirty="0"/>
          </a:p>
        </p:txBody>
      </p:sp>
      <p:sp>
        <p:nvSpPr>
          <p:cNvPr id="32" name="Metin kutusu 31">
            <a:extLst>
              <a:ext uri="{FF2B5EF4-FFF2-40B4-BE49-F238E27FC236}">
                <a16:creationId xmlns:a16="http://schemas.microsoft.com/office/drawing/2014/main" id="{C6E12980-796E-144A-71CB-46352ED9D881}"/>
              </a:ext>
            </a:extLst>
          </p:cNvPr>
          <p:cNvSpPr txBox="1"/>
          <p:nvPr/>
        </p:nvSpPr>
        <p:spPr>
          <a:xfrm>
            <a:off x="559547" y="2578144"/>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T</a:t>
            </a:r>
          </a:p>
        </p:txBody>
      </p:sp>
      <p:sp>
        <p:nvSpPr>
          <p:cNvPr id="33" name="Metin kutusu 32">
            <a:extLst>
              <a:ext uri="{FF2B5EF4-FFF2-40B4-BE49-F238E27FC236}">
                <a16:creationId xmlns:a16="http://schemas.microsoft.com/office/drawing/2014/main" id="{0C75434C-0F37-4AD7-3F4F-2A5BB2FCBBFE}"/>
              </a:ext>
            </a:extLst>
          </p:cNvPr>
          <p:cNvSpPr txBox="1"/>
          <p:nvPr/>
        </p:nvSpPr>
        <p:spPr>
          <a:xfrm>
            <a:off x="1975603" y="2578143"/>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E</a:t>
            </a:r>
          </a:p>
        </p:txBody>
      </p:sp>
      <p:sp>
        <p:nvSpPr>
          <p:cNvPr id="34" name="Metin kutusu 33">
            <a:extLst>
              <a:ext uri="{FF2B5EF4-FFF2-40B4-BE49-F238E27FC236}">
                <a16:creationId xmlns:a16="http://schemas.microsoft.com/office/drawing/2014/main" id="{E235764C-7295-3DAC-C1A0-13EE030C544D}"/>
              </a:ext>
            </a:extLst>
          </p:cNvPr>
          <p:cNvSpPr txBox="1"/>
          <p:nvPr/>
        </p:nvSpPr>
        <p:spPr>
          <a:xfrm>
            <a:off x="3412627" y="2578142"/>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V</a:t>
            </a:r>
          </a:p>
        </p:txBody>
      </p:sp>
      <p:sp>
        <p:nvSpPr>
          <p:cNvPr id="35" name="Metin kutusu 34">
            <a:extLst>
              <a:ext uri="{FF2B5EF4-FFF2-40B4-BE49-F238E27FC236}">
                <a16:creationId xmlns:a16="http://schemas.microsoft.com/office/drawing/2014/main" id="{B703D4DD-B379-3A43-58DE-5D0B31E5CBE1}"/>
              </a:ext>
            </a:extLst>
          </p:cNvPr>
          <p:cNvSpPr txBox="1"/>
          <p:nvPr/>
        </p:nvSpPr>
        <p:spPr>
          <a:xfrm>
            <a:off x="4847727" y="2578142"/>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E</a:t>
            </a:r>
          </a:p>
        </p:txBody>
      </p:sp>
      <p:sp>
        <p:nvSpPr>
          <p:cNvPr id="36" name="Metin kutusu 35">
            <a:extLst>
              <a:ext uri="{FF2B5EF4-FFF2-40B4-BE49-F238E27FC236}">
                <a16:creationId xmlns:a16="http://schemas.microsoft.com/office/drawing/2014/main" id="{FBA37157-614C-D7C2-62F6-B4D4E82AC7D5}"/>
              </a:ext>
            </a:extLst>
          </p:cNvPr>
          <p:cNvSpPr txBox="1"/>
          <p:nvPr/>
        </p:nvSpPr>
        <p:spPr>
          <a:xfrm>
            <a:off x="6269564" y="2578141"/>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K</a:t>
            </a:r>
          </a:p>
        </p:txBody>
      </p:sp>
      <p:sp>
        <p:nvSpPr>
          <p:cNvPr id="37" name="Metin kutusu 36">
            <a:extLst>
              <a:ext uri="{FF2B5EF4-FFF2-40B4-BE49-F238E27FC236}">
                <a16:creationId xmlns:a16="http://schemas.microsoft.com/office/drawing/2014/main" id="{23AA3B05-B739-E028-0FFD-37A9EC4DBD2C}"/>
              </a:ext>
            </a:extLst>
          </p:cNvPr>
          <p:cNvSpPr txBox="1"/>
          <p:nvPr/>
        </p:nvSpPr>
        <p:spPr>
          <a:xfrm>
            <a:off x="7700245" y="2578141"/>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K</a:t>
            </a:r>
          </a:p>
        </p:txBody>
      </p:sp>
      <p:sp>
        <p:nvSpPr>
          <p:cNvPr id="38" name="Metin kutusu 37">
            <a:extLst>
              <a:ext uri="{FF2B5EF4-FFF2-40B4-BE49-F238E27FC236}">
                <a16:creationId xmlns:a16="http://schemas.microsoft.com/office/drawing/2014/main" id="{0E084BEC-DFEF-10C9-1B1E-3B36FC86E93B}"/>
              </a:ext>
            </a:extLst>
          </p:cNvPr>
          <p:cNvSpPr txBox="1"/>
          <p:nvPr/>
        </p:nvSpPr>
        <p:spPr>
          <a:xfrm>
            <a:off x="9133398" y="2578141"/>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Ü</a:t>
            </a:r>
          </a:p>
        </p:txBody>
      </p:sp>
      <p:sp>
        <p:nvSpPr>
          <p:cNvPr id="39" name="Freeform 6">
            <a:extLst>
              <a:ext uri="{FF2B5EF4-FFF2-40B4-BE49-F238E27FC236}">
                <a16:creationId xmlns:a16="http://schemas.microsoft.com/office/drawing/2014/main" id="{1BECFF68-F773-ABB8-7EB5-904ADCA7A773}"/>
              </a:ext>
            </a:extLst>
          </p:cNvPr>
          <p:cNvSpPr/>
          <p:nvPr/>
        </p:nvSpPr>
        <p:spPr>
          <a:xfrm>
            <a:off x="10404443" y="2116055"/>
            <a:ext cx="1394249" cy="133092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endParaRPr lang="tr-TR" dirty="0"/>
          </a:p>
        </p:txBody>
      </p:sp>
      <p:sp>
        <p:nvSpPr>
          <p:cNvPr id="40" name="Metin kutusu 39">
            <a:extLst>
              <a:ext uri="{FF2B5EF4-FFF2-40B4-BE49-F238E27FC236}">
                <a16:creationId xmlns:a16="http://schemas.microsoft.com/office/drawing/2014/main" id="{02F56F92-A88C-1379-8304-A3859B6DF0F8}"/>
              </a:ext>
            </a:extLst>
          </p:cNvPr>
          <p:cNvSpPr txBox="1"/>
          <p:nvPr/>
        </p:nvSpPr>
        <p:spPr>
          <a:xfrm>
            <a:off x="10583047" y="2578141"/>
            <a:ext cx="1093312"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L</a:t>
            </a:r>
          </a:p>
        </p:txBody>
      </p:sp>
      <p:sp>
        <p:nvSpPr>
          <p:cNvPr id="7" name="Metin kutusu 6">
            <a:extLst>
              <a:ext uri="{FF2B5EF4-FFF2-40B4-BE49-F238E27FC236}">
                <a16:creationId xmlns:a16="http://schemas.microsoft.com/office/drawing/2014/main" id="{84D1A991-0669-57BE-5077-685D23CAC3A9}"/>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8" name="Metin kutusu 7">
            <a:extLst>
              <a:ext uri="{FF2B5EF4-FFF2-40B4-BE49-F238E27FC236}">
                <a16:creationId xmlns:a16="http://schemas.microsoft.com/office/drawing/2014/main" id="{A39246FB-CBA3-D5C7-7719-D0003726B121}"/>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Tree>
    <p:extLst>
      <p:ext uri="{BB962C8B-B14F-4D97-AF65-F5344CB8AC3E}">
        <p14:creationId xmlns:p14="http://schemas.microsoft.com/office/powerpoint/2010/main" val="40276334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ppt_x"/>
                                          </p:val>
                                        </p:tav>
                                        <p:tav tm="100000">
                                          <p:val>
                                            <p:strVal val="#ppt_x"/>
                                          </p:val>
                                        </p:tav>
                                      </p:tavLst>
                                    </p:anim>
                                    <p:anim calcmode="lin" valueType="num">
                                      <p:cBhvr additive="base">
                                        <p:cTn id="2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ppt_x"/>
                                          </p:val>
                                        </p:tav>
                                        <p:tav tm="100000">
                                          <p:val>
                                            <p:strVal val="#ppt_x"/>
                                          </p:val>
                                        </p:tav>
                                      </p:tavLst>
                                    </p:anim>
                                    <p:anim calcmode="lin" valueType="num">
                                      <p:cBhvr additive="base">
                                        <p:cTn id="4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ppt_x"/>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4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çizgi film, grafik içeren bir resim&#10;&#10;Açıklama otomatik olarak oluşturuldu">
            <a:extLst>
              <a:ext uri="{FF2B5EF4-FFF2-40B4-BE49-F238E27FC236}">
                <a16:creationId xmlns:a16="http://schemas.microsoft.com/office/drawing/2014/main" id="{55E9B61B-D244-0A45-E256-EFDD51411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Resim 13" descr="ekran görüntüsü, grafik, grafik tasarım, tasarım içeren bir resim&#10;&#10;Açıklama otomatik olarak oluşturuldu">
            <a:extLst>
              <a:ext uri="{FF2B5EF4-FFF2-40B4-BE49-F238E27FC236}">
                <a16:creationId xmlns:a16="http://schemas.microsoft.com/office/drawing/2014/main" id="{4F4A5E0A-2851-90CC-6302-ACC5A067F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2862" y="2013562"/>
            <a:ext cx="4614000" cy="1008000"/>
          </a:xfrm>
          <a:prstGeom prst="rect">
            <a:avLst/>
          </a:prstGeom>
        </p:spPr>
      </p:pic>
      <p:pic>
        <p:nvPicPr>
          <p:cNvPr id="18" name="Resim 17" descr="ekran görüntüsü, grafik, grafik tasarım, tasarım içeren bir resim&#10;&#10;Açıklama otomatik olarak oluşturuldu">
            <a:extLst>
              <a:ext uri="{FF2B5EF4-FFF2-40B4-BE49-F238E27FC236}">
                <a16:creationId xmlns:a16="http://schemas.microsoft.com/office/drawing/2014/main" id="{DEF65EF1-4B38-8F3D-B33C-96599966D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2862" y="3163203"/>
            <a:ext cx="4614000" cy="1008000"/>
          </a:xfrm>
          <a:prstGeom prst="rect">
            <a:avLst/>
          </a:prstGeom>
        </p:spPr>
      </p:pic>
      <p:pic>
        <p:nvPicPr>
          <p:cNvPr id="20" name="Resim 19" descr="ekran görüntüsü, grafik, grafik tasarım, tasarım içeren bir resim&#10;&#10;Açıklama otomatik olarak oluşturuldu">
            <a:extLst>
              <a:ext uri="{FF2B5EF4-FFF2-40B4-BE49-F238E27FC236}">
                <a16:creationId xmlns:a16="http://schemas.microsoft.com/office/drawing/2014/main" id="{615AE505-D033-775A-5203-D22FE217C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2862" y="4309625"/>
            <a:ext cx="4614000" cy="1008000"/>
          </a:xfrm>
          <a:prstGeom prst="rect">
            <a:avLst/>
          </a:prstGeom>
        </p:spPr>
      </p:pic>
      <p:sp>
        <p:nvSpPr>
          <p:cNvPr id="2" name="Metin kutusu 1">
            <a:extLst>
              <a:ext uri="{FF2B5EF4-FFF2-40B4-BE49-F238E27FC236}">
                <a16:creationId xmlns:a16="http://schemas.microsoft.com/office/drawing/2014/main" id="{243ECD13-DEF1-4748-14FD-ED8F427C913B}"/>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b="1" dirty="0">
                <a:solidFill>
                  <a:srgbClr val="F2FAFF"/>
                </a:solidFill>
                <a:latin typeface="Arial" panose="020B0604020202020204" pitchFamily="34" charset="0"/>
                <a:cs typeface="Arial" panose="020B0604020202020204" pitchFamily="34" charset="0"/>
              </a:rPr>
              <a:t>. SINIF / 1. ÜNİTE: </a:t>
            </a:r>
            <a:r>
              <a:rPr lang="tr-TR" b="1" dirty="0">
                <a:solidFill>
                  <a:srgbClr val="F2FAFF"/>
                </a:solidFill>
                <a:latin typeface="Arial" panose="020B0604020202020204" pitchFamily="34" charset="0"/>
                <a:cs typeface="Arial" panose="020B0604020202020204" pitchFamily="34" charset="0"/>
              </a:rPr>
              <a:t>KADER </a:t>
            </a:r>
            <a:r>
              <a:rPr lang="en-US" b="1" dirty="0">
                <a:solidFill>
                  <a:srgbClr val="F2FAFF"/>
                </a:solidFill>
                <a:latin typeface="Arial" panose="020B0604020202020204" pitchFamily="34" charset="0"/>
                <a:cs typeface="Arial" panose="020B0604020202020204" pitchFamily="34" charset="0"/>
              </a:rPr>
              <a:t>İNANCI</a:t>
            </a:r>
          </a:p>
        </p:txBody>
      </p:sp>
      <p:sp>
        <p:nvSpPr>
          <p:cNvPr id="3" name="Metin kutusu 2">
            <a:extLst>
              <a:ext uri="{FF2B5EF4-FFF2-40B4-BE49-F238E27FC236}">
                <a16:creationId xmlns:a16="http://schemas.microsoft.com/office/drawing/2014/main" id="{FAFAD566-886A-AF12-215C-4C8D3878BE42}"/>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6" name="Metin kutusu 5">
            <a:extLst>
              <a:ext uri="{FF2B5EF4-FFF2-40B4-BE49-F238E27FC236}">
                <a16:creationId xmlns:a16="http://schemas.microsoft.com/office/drawing/2014/main" id="{C3A6B053-D21F-D553-80FC-5493ED4ED9DC}"/>
              </a:ext>
            </a:extLst>
          </p:cNvPr>
          <p:cNvSpPr txBox="1"/>
          <p:nvPr/>
        </p:nvSpPr>
        <p:spPr>
          <a:xfrm>
            <a:off x="4828660" y="2286488"/>
            <a:ext cx="3944399"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9" name="Metin kutusu 8">
            <a:extLst>
              <a:ext uri="{FF2B5EF4-FFF2-40B4-BE49-F238E27FC236}">
                <a16:creationId xmlns:a16="http://schemas.microsoft.com/office/drawing/2014/main" id="{D1C76440-660B-EF76-FF51-B8360FD156F2}"/>
              </a:ext>
            </a:extLst>
          </p:cNvPr>
          <p:cNvSpPr txBox="1"/>
          <p:nvPr/>
        </p:nvSpPr>
        <p:spPr>
          <a:xfrm>
            <a:off x="4828660" y="3444065"/>
            <a:ext cx="3172643"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F657C86F-DF15-33E7-AD19-E0EC14375299}"/>
              </a:ext>
            </a:extLst>
          </p:cNvPr>
          <p:cNvSpPr txBox="1"/>
          <p:nvPr/>
        </p:nvSpPr>
        <p:spPr>
          <a:xfrm>
            <a:off x="4833356" y="4601642"/>
            <a:ext cx="3944399"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13" name="Metin kutusu 12">
            <a:extLst>
              <a:ext uri="{FF2B5EF4-FFF2-40B4-BE49-F238E27FC236}">
                <a16:creationId xmlns:a16="http://schemas.microsoft.com/office/drawing/2014/main" id="{EB046F4B-23DD-D3F9-BAC9-A4319A09E4F9}"/>
              </a:ext>
            </a:extLst>
          </p:cNvPr>
          <p:cNvSpPr txBox="1"/>
          <p:nvPr/>
        </p:nvSpPr>
        <p:spPr>
          <a:xfrm>
            <a:off x="773406" y="723900"/>
            <a:ext cx="3067074" cy="461665"/>
          </a:xfrm>
          <a:prstGeom prst="rect">
            <a:avLst/>
          </a:prstGeom>
          <a:noFill/>
        </p:spPr>
        <p:txBody>
          <a:bodyPr wrap="square" rtlCol="0">
            <a:spAutoFit/>
          </a:bodyPr>
          <a:lstStyle/>
          <a:p>
            <a:r>
              <a:rPr lang="tr-TR" sz="2400" b="1" dirty="0">
                <a:solidFill>
                  <a:srgbClr val="000000"/>
                </a:solidFill>
                <a:latin typeface="Arial" panose="020B0604020202020204" pitchFamily="34" charset="0"/>
                <a:cs typeface="Arial" panose="020B0604020202020204" pitchFamily="34" charset="0"/>
              </a:rPr>
              <a:t>HAZIRLAYANLAR</a:t>
            </a:r>
            <a:endParaRPr lang="en-US" sz="2400" b="1" dirty="0">
              <a:solidFill>
                <a:srgbClr val="000000"/>
              </a:solidFill>
              <a:latin typeface="Arial" panose="020B0604020202020204" pitchFamily="34" charset="0"/>
              <a:cs typeface="Arial" panose="020B0604020202020204" pitchFamily="34" charset="0"/>
            </a:endParaRPr>
          </a:p>
        </p:txBody>
      </p:sp>
      <p:sp>
        <p:nvSpPr>
          <p:cNvPr id="5" name="Metin kutusu 4">
            <a:extLst>
              <a:ext uri="{FF2B5EF4-FFF2-40B4-BE49-F238E27FC236}">
                <a16:creationId xmlns:a16="http://schemas.microsoft.com/office/drawing/2014/main" id="{C78346E3-473B-23C9-0FBC-B3BD885F45F1}"/>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8" name="Metin kutusu 7">
            <a:extLst>
              <a:ext uri="{FF2B5EF4-FFF2-40B4-BE49-F238E27FC236}">
                <a16:creationId xmlns:a16="http://schemas.microsoft.com/office/drawing/2014/main" id="{D0548224-3F34-EC9B-3A84-04F6867D2FA8}"/>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grpSp>
        <p:nvGrpSpPr>
          <p:cNvPr id="7" name="Grup 6">
            <a:extLst>
              <a:ext uri="{FF2B5EF4-FFF2-40B4-BE49-F238E27FC236}">
                <a16:creationId xmlns:a16="http://schemas.microsoft.com/office/drawing/2014/main" id="{0471592E-A42A-436D-3928-EB79ADBFA8D9}"/>
              </a:ext>
            </a:extLst>
          </p:cNvPr>
          <p:cNvGrpSpPr/>
          <p:nvPr/>
        </p:nvGrpSpPr>
        <p:grpSpPr>
          <a:xfrm>
            <a:off x="0" y="5365361"/>
            <a:ext cx="12192000" cy="954107"/>
            <a:chOff x="0" y="5372597"/>
            <a:chExt cx="12192000" cy="954107"/>
          </a:xfrm>
        </p:grpSpPr>
        <p:sp>
          <p:nvSpPr>
            <p:cNvPr id="10" name="Dikdörtgen 9">
              <a:extLst>
                <a:ext uri="{FF2B5EF4-FFF2-40B4-BE49-F238E27FC236}">
                  <a16:creationId xmlns:a16="http://schemas.microsoft.com/office/drawing/2014/main" id="{D32972ED-CAD3-D1FD-75A1-241BD7FBAF38}"/>
                </a:ext>
              </a:extLst>
            </p:cNvPr>
            <p:cNvSpPr/>
            <p:nvPr/>
          </p:nvSpPr>
          <p:spPr>
            <a:xfrm>
              <a:off x="0" y="5400838"/>
              <a:ext cx="12192000" cy="897626"/>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
          <p:nvSpPr>
            <p:cNvPr id="12" name="Metin kutusu 11">
              <a:extLst>
                <a:ext uri="{FF2B5EF4-FFF2-40B4-BE49-F238E27FC236}">
                  <a16:creationId xmlns:a16="http://schemas.microsoft.com/office/drawing/2014/main" id="{2C90D1A1-A922-7486-198F-94DAC9FE8B52}"/>
                </a:ext>
              </a:extLst>
            </p:cNvPr>
            <p:cNvSpPr txBox="1"/>
            <p:nvPr/>
          </p:nvSpPr>
          <p:spPr>
            <a:xfrm>
              <a:off x="1154628" y="5372597"/>
              <a:ext cx="9882744" cy="954107"/>
            </a:xfrm>
            <a:prstGeom prst="rect">
              <a:avLst/>
            </a:prstGeom>
            <a:noFill/>
          </p:spPr>
          <p:txBody>
            <a:bodyPr wrap="square" rtlCol="0">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400" dirty="0">
                  <a:latin typeface="Arial" panose="020B0604020202020204" pitchFamily="34" charset="0"/>
                  <a:cs typeface="Arial" panose="020B0604020202020204" pitchFamily="34" charset="0"/>
                </a:rPr>
                <a:t>Bu içerik öğretmen ve öğrencilerin ücretsiz olarak kullanımına sunulmuştur. Dosyanın tamamının veya bir kısmının kopyalanması ve herhangi bir sitede yayınlanması kesinlikle yasaktır. </a:t>
              </a:r>
            </a:p>
            <a:p>
              <a:pPr algn="ctr"/>
              <a:r>
                <a:rPr lang="tr-TR" sz="1400" dirty="0">
                  <a:latin typeface="Arial" panose="020B0604020202020204" pitchFamily="34" charset="0"/>
                  <a:cs typeface="Arial" panose="020B0604020202020204" pitchFamily="34" charset="0"/>
                </a:rPr>
                <a:t>Bu kuralı ihlal eden şahıslara yönelik yasal işlem başlatılacaktır. </a:t>
              </a:r>
            </a:p>
            <a:p>
              <a:pPr algn="ctr"/>
              <a:r>
                <a:rPr lang="tr-TR" sz="1400" b="1" dirty="0">
                  <a:latin typeface="Arial" panose="020B0604020202020204" pitchFamily="34" charset="0"/>
                  <a:cs typeface="Arial" panose="020B0604020202020204" pitchFamily="34" charset="0"/>
                </a:rPr>
                <a:t>Bu dosyanın tüm hakları </a:t>
              </a:r>
              <a:r>
                <a:rPr lang="tr-TR" sz="1400" b="1" dirty="0" err="1">
                  <a:latin typeface="Arial" panose="020B0604020202020204" pitchFamily="34" charset="0"/>
                  <a:cs typeface="Arial" panose="020B0604020202020204" pitchFamily="34" charset="0"/>
                </a:rPr>
                <a:t>mikailokumus.com'a</a:t>
              </a:r>
              <a:r>
                <a:rPr lang="tr-TR" sz="1400" b="1" dirty="0">
                  <a:latin typeface="Arial" panose="020B0604020202020204" pitchFamily="34" charset="0"/>
                  <a:cs typeface="Arial" panose="020B0604020202020204" pitchFamily="34" charset="0"/>
                </a:rPr>
                <a:t> aittir.</a:t>
              </a:r>
            </a:p>
          </p:txBody>
        </p:sp>
        <p:pic>
          <p:nvPicPr>
            <p:cNvPr id="15" name="Resim 14" descr="daire, ekran görüntüsü, grafik, yaratıcılık içeren bir resim&#10;&#10;Açıklama otomatik olarak oluşturuldu">
              <a:extLst>
                <a:ext uri="{FF2B5EF4-FFF2-40B4-BE49-F238E27FC236}">
                  <a16:creationId xmlns:a16="http://schemas.microsoft.com/office/drawing/2014/main" id="{FA1F1B5B-21A5-730B-005F-CB9A3C388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6794" y="5471988"/>
              <a:ext cx="755784" cy="755784"/>
            </a:xfrm>
            <a:prstGeom prst="rect">
              <a:avLst/>
            </a:prstGeom>
          </p:spPr>
        </p:pic>
        <p:pic>
          <p:nvPicPr>
            <p:cNvPr id="16" name="Resim 15" descr="daire, ekran görüntüsü, grafik, yaratıcılık içeren bir resim&#10;&#10;Açıklama otomatik olarak oluşturuldu">
              <a:extLst>
                <a:ext uri="{FF2B5EF4-FFF2-40B4-BE49-F238E27FC236}">
                  <a16:creationId xmlns:a16="http://schemas.microsoft.com/office/drawing/2014/main" id="{7ACA03B9-9A06-B7F2-8880-6C4AE0F12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422" y="5471758"/>
              <a:ext cx="755784" cy="755784"/>
            </a:xfrm>
            <a:prstGeom prst="rect">
              <a:avLst/>
            </a:prstGeom>
          </p:spPr>
        </p:pic>
      </p:grpSp>
    </p:spTree>
    <p:extLst>
      <p:ext uri="{BB962C8B-B14F-4D97-AF65-F5344CB8AC3E}">
        <p14:creationId xmlns:p14="http://schemas.microsoft.com/office/powerpoint/2010/main" val="39305821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çizgi film, grafik içeren bir resim&#10;&#10;Açıklama otomatik olarak oluşturuldu">
            <a:extLst>
              <a:ext uri="{FF2B5EF4-FFF2-40B4-BE49-F238E27FC236}">
                <a16:creationId xmlns:a16="http://schemas.microsoft.com/office/drawing/2014/main" id="{D184EFDC-A405-F4C7-B2D8-5BAE283BC9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BB8ECD91-24FF-787B-D512-4FC3EC449CE5}"/>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8" name="Metin kutusu 7">
            <a:extLst>
              <a:ext uri="{FF2B5EF4-FFF2-40B4-BE49-F238E27FC236}">
                <a16:creationId xmlns:a16="http://schemas.microsoft.com/office/drawing/2014/main" id="{51F8DBE6-EE10-BBC2-E768-62363770834D}"/>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0" name="Resim 9" descr="grafik, grafik tasarım, macenta, renklilik içeren bir resim&#10;&#10;Açıklama otomatik olarak oluşturuldu">
            <a:extLst>
              <a:ext uri="{FF2B5EF4-FFF2-40B4-BE49-F238E27FC236}">
                <a16:creationId xmlns:a16="http://schemas.microsoft.com/office/drawing/2014/main" id="{C26A6B70-A993-789B-08B9-E227052E6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867" y="606762"/>
            <a:ext cx="3644002" cy="1115841"/>
          </a:xfrm>
          <a:prstGeom prst="rect">
            <a:avLst/>
          </a:prstGeom>
        </p:spPr>
      </p:pic>
      <p:sp>
        <p:nvSpPr>
          <p:cNvPr id="11" name="Metin kutusu 10">
            <a:extLst>
              <a:ext uri="{FF2B5EF4-FFF2-40B4-BE49-F238E27FC236}">
                <a16:creationId xmlns:a16="http://schemas.microsoft.com/office/drawing/2014/main" id="{BA6CB7E4-0DCE-9BCF-847A-572942FB01FB}"/>
              </a:ext>
            </a:extLst>
          </p:cNvPr>
          <p:cNvSpPr txBox="1"/>
          <p:nvPr/>
        </p:nvSpPr>
        <p:spPr>
          <a:xfrm>
            <a:off x="1814484" y="794839"/>
            <a:ext cx="2275967" cy="584775"/>
          </a:xfrm>
          <a:prstGeom prst="rect">
            <a:avLst/>
          </a:prstGeom>
          <a:noFill/>
        </p:spPr>
        <p:txBody>
          <a:bodyPr wrap="square" rtlCol="0">
            <a:spAutoFit/>
          </a:bodyPr>
          <a:lstStyle/>
          <a:p>
            <a:pPr algn="ctr"/>
            <a:r>
              <a:rPr lang="tr-TR" sz="3200" b="1" dirty="0">
                <a:solidFill>
                  <a:schemeClr val="bg1"/>
                </a:solidFill>
              </a:rPr>
              <a:t>er-Rezzak</a:t>
            </a:r>
          </a:p>
        </p:txBody>
      </p:sp>
      <p:sp>
        <p:nvSpPr>
          <p:cNvPr id="12" name="Metin kutusu 11">
            <a:extLst>
              <a:ext uri="{FF2B5EF4-FFF2-40B4-BE49-F238E27FC236}">
                <a16:creationId xmlns:a16="http://schemas.microsoft.com/office/drawing/2014/main" id="{58BBFF60-75A2-47B4-63FD-550308A9F117}"/>
              </a:ext>
            </a:extLst>
          </p:cNvPr>
          <p:cNvSpPr txBox="1"/>
          <p:nvPr/>
        </p:nvSpPr>
        <p:spPr>
          <a:xfrm>
            <a:off x="530622" y="1720952"/>
            <a:ext cx="10880511" cy="1077218"/>
          </a:xfrm>
          <a:prstGeom prst="rect">
            <a:avLst/>
          </a:prstGeom>
          <a:noFill/>
        </p:spPr>
        <p:txBody>
          <a:bodyPr wrap="square" rtlCol="0">
            <a:spAutoFit/>
          </a:bodyPr>
          <a:lstStyle/>
          <a:p>
            <a:r>
              <a:rPr lang="tr-TR" sz="3200" dirty="0">
                <a:latin typeface="Arial" panose="020B0604020202020204" pitchFamily="34" charset="0"/>
                <a:cs typeface="Arial" panose="020B0604020202020204" pitchFamily="34" charset="0"/>
              </a:rPr>
              <a:t>er-Rezzak, yaratılmışlara her türlü rızık ve imkan ihsan eden anlamında </a:t>
            </a:r>
            <a:r>
              <a:rPr lang="tr-TR" sz="3200" dirty="0" err="1">
                <a:solidFill>
                  <a:srgbClr val="FF0000"/>
                </a:solidFill>
                <a:latin typeface="Arial" panose="020B0604020202020204" pitchFamily="34" charset="0"/>
                <a:cs typeface="Arial" panose="020B0604020202020204" pitchFamily="34" charset="0"/>
              </a:rPr>
              <a:t>Esmaü’l</a:t>
            </a:r>
            <a:r>
              <a:rPr lang="tr-TR" sz="3200" dirty="0">
                <a:solidFill>
                  <a:srgbClr val="FF0000"/>
                </a:solidFill>
                <a:latin typeface="Arial" panose="020B0604020202020204" pitchFamily="34" charset="0"/>
                <a:cs typeface="Arial" panose="020B0604020202020204" pitchFamily="34" charset="0"/>
              </a:rPr>
              <a:t>-Hüsna</a:t>
            </a:r>
            <a:r>
              <a:rPr lang="tr-TR" sz="3200" dirty="0">
                <a:latin typeface="Arial" panose="020B0604020202020204" pitchFamily="34" charset="0"/>
                <a:cs typeface="Arial" panose="020B0604020202020204" pitchFamily="34" charset="0"/>
              </a:rPr>
              <a:t>’dan bir isimdir.</a:t>
            </a:r>
          </a:p>
        </p:txBody>
      </p:sp>
      <p:sp>
        <p:nvSpPr>
          <p:cNvPr id="5" name="Metin kutusu 4">
            <a:extLst>
              <a:ext uri="{FF2B5EF4-FFF2-40B4-BE49-F238E27FC236}">
                <a16:creationId xmlns:a16="http://schemas.microsoft.com/office/drawing/2014/main" id="{AC82771C-DD00-341E-ABFE-2175711BD1A6}"/>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7" name="Metin kutusu 6">
            <a:extLst>
              <a:ext uri="{FF2B5EF4-FFF2-40B4-BE49-F238E27FC236}">
                <a16:creationId xmlns:a16="http://schemas.microsoft.com/office/drawing/2014/main" id="{3452277C-E10A-2179-5365-ABF53B4E27A4}"/>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
        <p:nvSpPr>
          <p:cNvPr id="2" name="Metin kutusu 1">
            <a:extLst>
              <a:ext uri="{FF2B5EF4-FFF2-40B4-BE49-F238E27FC236}">
                <a16:creationId xmlns:a16="http://schemas.microsoft.com/office/drawing/2014/main" id="{1717E1F8-B3BA-E911-E38D-6C7DF937BAB0}"/>
              </a:ext>
            </a:extLst>
          </p:cNvPr>
          <p:cNvSpPr txBox="1"/>
          <p:nvPr/>
        </p:nvSpPr>
        <p:spPr>
          <a:xfrm>
            <a:off x="3209724" y="3429000"/>
            <a:ext cx="7891976" cy="2062103"/>
          </a:xfrm>
          <a:prstGeom prst="rect">
            <a:avLst/>
          </a:prstGeom>
          <a:noFill/>
        </p:spPr>
        <p:txBody>
          <a:bodyPr wrap="square" rtlCol="0">
            <a:spAutoFit/>
          </a:bodyPr>
          <a:lstStyle/>
          <a:p>
            <a:r>
              <a:rPr lang="tr-TR" sz="3200" dirty="0">
                <a:latin typeface="Arial" panose="020B0604020202020204" pitchFamily="34" charset="0"/>
                <a:cs typeface="Arial" panose="020B0604020202020204" pitchFamily="34" charset="0"/>
              </a:rPr>
              <a:t>• Allah (c.c.) her canlı için rızık yaratmıştır. İnsana düşen ise çalışıp emek harcayarak Allah'ın (c.c.) insanlara sunduğu rızkı kazanmaktır.</a:t>
            </a:r>
          </a:p>
        </p:txBody>
      </p:sp>
      <p:pic>
        <p:nvPicPr>
          <p:cNvPr id="14" name="Resim 13" descr="tahıl, tohum, çekirdek, işlenmemiş tahıl, kabuklu yemiş ve çekirdek içeren bir resim&#10;&#10;Açıklama otomatik olarak oluşturuldu">
            <a:extLst>
              <a:ext uri="{FF2B5EF4-FFF2-40B4-BE49-F238E27FC236}">
                <a16:creationId xmlns:a16="http://schemas.microsoft.com/office/drawing/2014/main" id="{1B795F55-4536-4B66-86F8-63FE61FE32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166" y="2943151"/>
            <a:ext cx="2169019" cy="3253527"/>
          </a:xfrm>
          <a:prstGeom prst="rect">
            <a:avLst/>
          </a:prstGeom>
        </p:spPr>
      </p:pic>
    </p:spTree>
    <p:extLst>
      <p:ext uri="{BB962C8B-B14F-4D97-AF65-F5344CB8AC3E}">
        <p14:creationId xmlns:p14="http://schemas.microsoft.com/office/powerpoint/2010/main" val="4783774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 calcmode="lin" valueType="num">
                                      <p:cBhvr additive="base">
                                        <p:cTn id="1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çizgi film, grafik içeren bir resim&#10;&#10;Açıklama otomatik olarak oluşturuldu">
            <a:extLst>
              <a:ext uri="{FF2B5EF4-FFF2-40B4-BE49-F238E27FC236}">
                <a16:creationId xmlns:a16="http://schemas.microsoft.com/office/drawing/2014/main" id="{6D04A295-D2EC-17E2-FABE-FE94D3EBD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rgbClr val="E4A344"/>
            </a:solidFill>
          </a:ln>
        </p:spPr>
      </p:pic>
      <p:sp>
        <p:nvSpPr>
          <p:cNvPr id="11" name="Metin kutusu 10">
            <a:extLst>
              <a:ext uri="{FF2B5EF4-FFF2-40B4-BE49-F238E27FC236}">
                <a16:creationId xmlns:a16="http://schemas.microsoft.com/office/drawing/2014/main" id="{CCC083F5-B75F-9BD0-DAAA-7127C75810CA}"/>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14" name="Metin kutusu 13">
            <a:extLst>
              <a:ext uri="{FF2B5EF4-FFF2-40B4-BE49-F238E27FC236}">
                <a16:creationId xmlns:a16="http://schemas.microsoft.com/office/drawing/2014/main" id="{F7D343DB-6F3D-FA7A-1DCC-F33EB5E60D44}"/>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6" name="Metin kutusu 15">
            <a:extLst>
              <a:ext uri="{FF2B5EF4-FFF2-40B4-BE49-F238E27FC236}">
                <a16:creationId xmlns:a16="http://schemas.microsoft.com/office/drawing/2014/main" id="{0CB07D51-1231-C2FF-AF52-81AA15576C38}"/>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17" name="Metin kutusu 16">
            <a:extLst>
              <a:ext uri="{FF2B5EF4-FFF2-40B4-BE49-F238E27FC236}">
                <a16:creationId xmlns:a16="http://schemas.microsoft.com/office/drawing/2014/main" id="{CD77815B-19E8-B0C0-46FE-02DEC27F21B7}"/>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
        <p:nvSpPr>
          <p:cNvPr id="6" name="Metin kutusu 5">
            <a:extLst>
              <a:ext uri="{FF2B5EF4-FFF2-40B4-BE49-F238E27FC236}">
                <a16:creationId xmlns:a16="http://schemas.microsoft.com/office/drawing/2014/main" id="{C3A6B053-D21F-D553-80FC-5493ED4ED9DC}"/>
              </a:ext>
            </a:extLst>
          </p:cNvPr>
          <p:cNvSpPr txBox="1"/>
          <p:nvPr/>
        </p:nvSpPr>
        <p:spPr>
          <a:xfrm>
            <a:off x="2626642" y="2042299"/>
            <a:ext cx="8445500" cy="954107"/>
          </a:xfrm>
          <a:prstGeom prst="rect">
            <a:avLst/>
          </a:prstGeom>
          <a:noFill/>
        </p:spPr>
        <p:txBody>
          <a:bodyPr wrap="square" rtlCol="0">
            <a:spAutoFit/>
          </a:bodyPr>
          <a:lstStyle/>
          <a:p>
            <a:r>
              <a:rPr lang="tr-TR" sz="2800" dirty="0">
                <a:latin typeface="Arial" panose="020B0604020202020204" pitchFamily="34" charset="0"/>
              </a:rPr>
              <a:t>Her canlının sahip olduğu yaşam süresine, doğum ile ölüm arasında </a:t>
            </a:r>
            <a:r>
              <a:rPr lang="tr-TR" sz="2800" dirty="0">
                <a:solidFill>
                  <a:srgbClr val="FF0000"/>
                </a:solidFill>
                <a:latin typeface="Arial" panose="020B0604020202020204" pitchFamily="34" charset="0"/>
              </a:rPr>
              <a:t>geçen süre</a:t>
            </a:r>
            <a:r>
              <a:rPr lang="tr-TR" sz="2800" dirty="0">
                <a:latin typeface="Arial" panose="020B0604020202020204" pitchFamily="34" charset="0"/>
              </a:rPr>
              <a:t>ye denir.</a:t>
            </a:r>
          </a:p>
        </p:txBody>
      </p:sp>
      <p:sp>
        <p:nvSpPr>
          <p:cNvPr id="15" name="Dikdörtgen: Köşeleri Yuvarlatılmış 14">
            <a:extLst>
              <a:ext uri="{FF2B5EF4-FFF2-40B4-BE49-F238E27FC236}">
                <a16:creationId xmlns:a16="http://schemas.microsoft.com/office/drawing/2014/main" id="{C3B090FF-9B99-6F63-E01F-48AD05B24443}"/>
              </a:ext>
            </a:extLst>
          </p:cNvPr>
          <p:cNvSpPr/>
          <p:nvPr/>
        </p:nvSpPr>
        <p:spPr>
          <a:xfrm>
            <a:off x="1967235" y="1215608"/>
            <a:ext cx="2251611" cy="799483"/>
          </a:xfrm>
          <a:prstGeom prst="roundRect">
            <a:avLst/>
          </a:prstGeom>
          <a:solidFill>
            <a:srgbClr val="19212B"/>
          </a:solidFill>
          <a:ln w="28575">
            <a:solidFill>
              <a:srgbClr val="3A52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b="1" dirty="0">
                <a:latin typeface="Arial" panose="020B0604020202020204" pitchFamily="34" charset="0"/>
                <a:cs typeface="Arial" panose="020B0604020202020204" pitchFamily="34" charset="0"/>
              </a:rPr>
              <a:t>        ÖMÜR</a:t>
            </a:r>
          </a:p>
        </p:txBody>
      </p:sp>
      <p:sp>
        <p:nvSpPr>
          <p:cNvPr id="2" name="Metin kutusu 1">
            <a:extLst>
              <a:ext uri="{FF2B5EF4-FFF2-40B4-BE49-F238E27FC236}">
                <a16:creationId xmlns:a16="http://schemas.microsoft.com/office/drawing/2014/main" id="{EC99A015-E9EA-EDA4-312F-DC36107CBC9A}"/>
              </a:ext>
            </a:extLst>
          </p:cNvPr>
          <p:cNvSpPr txBox="1"/>
          <p:nvPr/>
        </p:nvSpPr>
        <p:spPr>
          <a:xfrm>
            <a:off x="2641600" y="4787278"/>
            <a:ext cx="8812716" cy="1384995"/>
          </a:xfrm>
          <a:prstGeom prst="rect">
            <a:avLst/>
          </a:prstGeom>
          <a:noFill/>
        </p:spPr>
        <p:txBody>
          <a:bodyPr wrap="square" rtlCol="0">
            <a:spAutoFit/>
          </a:bodyPr>
          <a:lstStyle/>
          <a:p>
            <a:pPr marL="3175"/>
            <a:r>
              <a:rPr lang="tr-TR" sz="2800" dirty="0">
                <a:latin typeface="Arial" panose="020B0604020202020204" pitchFamily="34" charset="0"/>
                <a:cs typeface="Arial" panose="020B0604020202020204" pitchFamily="34" charset="0"/>
              </a:rPr>
              <a:t>Sözlükte “</a:t>
            </a:r>
            <a:r>
              <a:rPr lang="tr-TR" sz="2800" dirty="0" err="1">
                <a:latin typeface="Arial" panose="020B0604020202020204" pitchFamily="34" charset="0"/>
                <a:cs typeface="Arial" panose="020B0604020202020204" pitchFamily="34" charset="0"/>
              </a:rPr>
              <a:t>vadelendirilmiş</a:t>
            </a:r>
            <a:r>
              <a:rPr lang="tr-TR" sz="2800" dirty="0">
                <a:latin typeface="Arial" panose="020B0604020202020204" pitchFamily="34" charset="0"/>
                <a:cs typeface="Arial" panose="020B0604020202020204" pitchFamily="34" charset="0"/>
              </a:rPr>
              <a:t> müddet, belirli bir süre, belirlenen vaktin sonu” demektir. Terim olarak ömrün bittiği, hayatın </a:t>
            </a:r>
            <a:r>
              <a:rPr lang="tr-TR" sz="2800" dirty="0">
                <a:solidFill>
                  <a:srgbClr val="FF0000"/>
                </a:solidFill>
                <a:latin typeface="Arial" panose="020B0604020202020204" pitchFamily="34" charset="0"/>
                <a:cs typeface="Arial" panose="020B0604020202020204" pitchFamily="34" charset="0"/>
              </a:rPr>
              <a:t>son</a:t>
            </a:r>
            <a:r>
              <a:rPr lang="tr-TR" sz="2800" dirty="0">
                <a:latin typeface="Arial" panose="020B0604020202020204" pitchFamily="34" charset="0"/>
                <a:cs typeface="Arial" panose="020B0604020202020204" pitchFamily="34" charset="0"/>
              </a:rPr>
              <a:t>a erdiği zamana denir. </a:t>
            </a:r>
          </a:p>
        </p:txBody>
      </p:sp>
      <p:pic>
        <p:nvPicPr>
          <p:cNvPr id="5" name="Resim 4" descr="sandglass, sıvı, cam, bardak, ayaklı kadeh takımı içeren bir resim&#10;&#10;Açıklama otomatik olarak oluşturuldu">
            <a:extLst>
              <a:ext uri="{FF2B5EF4-FFF2-40B4-BE49-F238E27FC236}">
                <a16:creationId xmlns:a16="http://schemas.microsoft.com/office/drawing/2014/main" id="{C633AF97-C411-0B9F-F326-83E06EE90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684" y="1030012"/>
            <a:ext cx="1745472" cy="2347200"/>
          </a:xfrm>
          <a:prstGeom prst="rect">
            <a:avLst/>
          </a:prstGeom>
        </p:spPr>
      </p:pic>
      <p:sp>
        <p:nvSpPr>
          <p:cNvPr id="18" name="Dikdörtgen: Köşeleri Yuvarlatılmış 17">
            <a:extLst>
              <a:ext uri="{FF2B5EF4-FFF2-40B4-BE49-F238E27FC236}">
                <a16:creationId xmlns:a16="http://schemas.microsoft.com/office/drawing/2014/main" id="{E547E743-2F06-510A-B997-81E3439759E3}"/>
              </a:ext>
            </a:extLst>
          </p:cNvPr>
          <p:cNvSpPr/>
          <p:nvPr/>
        </p:nvSpPr>
        <p:spPr>
          <a:xfrm>
            <a:off x="1967235" y="3863035"/>
            <a:ext cx="2251611" cy="799483"/>
          </a:xfrm>
          <a:prstGeom prst="roundRect">
            <a:avLst/>
          </a:prstGeom>
          <a:solidFill>
            <a:srgbClr val="82975B"/>
          </a:solidFill>
          <a:ln w="28575">
            <a:solidFill>
              <a:srgbClr val="6147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b="1" dirty="0">
                <a:latin typeface="Arial" panose="020B0604020202020204" pitchFamily="34" charset="0"/>
                <a:cs typeface="Arial" panose="020B0604020202020204" pitchFamily="34" charset="0"/>
              </a:rPr>
              <a:t>        ECEL</a:t>
            </a:r>
          </a:p>
        </p:txBody>
      </p:sp>
      <p:pic>
        <p:nvPicPr>
          <p:cNvPr id="8" name="Resim 7" descr="dış mekan, toprak, çim, delik içeren bir resim&#10;&#10;Açıklama otomatik olarak oluşturuldu">
            <a:extLst>
              <a:ext uri="{FF2B5EF4-FFF2-40B4-BE49-F238E27FC236}">
                <a16:creationId xmlns:a16="http://schemas.microsoft.com/office/drawing/2014/main" id="{47A6FAC5-7508-2C5D-FE2D-68E8C9C3D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684" y="3675286"/>
            <a:ext cx="1745472" cy="2347200"/>
          </a:xfrm>
          <a:prstGeom prst="rect">
            <a:avLst/>
          </a:prstGeom>
        </p:spPr>
      </p:pic>
    </p:spTree>
    <p:extLst>
      <p:ext uri="{BB962C8B-B14F-4D97-AF65-F5344CB8AC3E}">
        <p14:creationId xmlns:p14="http://schemas.microsoft.com/office/powerpoint/2010/main" val="21230172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 calcmode="lin" valueType="num">
                                      <p:cBhvr additive="base">
                                        <p:cTn id="3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çizgi film, grafik içeren bir resim&#10;&#10;Açıklama otomatik olarak oluşturuldu">
            <a:extLst>
              <a:ext uri="{FF2B5EF4-FFF2-40B4-BE49-F238E27FC236}">
                <a16:creationId xmlns:a16="http://schemas.microsoft.com/office/drawing/2014/main" id="{8BB1DC69-94C1-6D53-2A49-B5AECC187D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BB8ECD91-24FF-787B-D512-4FC3EC449CE5}"/>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8" name="Metin kutusu 7">
            <a:extLst>
              <a:ext uri="{FF2B5EF4-FFF2-40B4-BE49-F238E27FC236}">
                <a16:creationId xmlns:a16="http://schemas.microsoft.com/office/drawing/2014/main" id="{51F8DBE6-EE10-BBC2-E768-62363770834D}"/>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2" name="Metin kutusu 11">
            <a:extLst>
              <a:ext uri="{FF2B5EF4-FFF2-40B4-BE49-F238E27FC236}">
                <a16:creationId xmlns:a16="http://schemas.microsoft.com/office/drawing/2014/main" id="{58BBFF60-75A2-47B4-63FD-550308A9F117}"/>
              </a:ext>
            </a:extLst>
          </p:cNvPr>
          <p:cNvSpPr txBox="1"/>
          <p:nvPr/>
        </p:nvSpPr>
        <p:spPr>
          <a:xfrm>
            <a:off x="4192172" y="1223527"/>
            <a:ext cx="7558812" cy="1569660"/>
          </a:xfrm>
          <a:prstGeom prst="rect">
            <a:avLst/>
          </a:prstGeom>
          <a:noFill/>
        </p:spPr>
        <p:txBody>
          <a:bodyPr wrap="square" rtlCol="0">
            <a:spAutoFit/>
          </a:bodyPr>
          <a:lstStyle/>
          <a:p>
            <a:r>
              <a:rPr lang="tr-TR" sz="3200" dirty="0">
                <a:latin typeface="Arial" panose="020B0604020202020204" pitchFamily="34" charset="0"/>
                <a:cs typeface="Arial" panose="020B0604020202020204" pitchFamily="34" charset="0"/>
              </a:rPr>
              <a:t>• Kur'an-ı Kerim'de ecelin insanlar, milletler, ve gezegenler için geçerli olduğu belirtilmiştir.</a:t>
            </a:r>
          </a:p>
        </p:txBody>
      </p:sp>
      <p:sp>
        <p:nvSpPr>
          <p:cNvPr id="18" name="Metin kutusu 17">
            <a:extLst>
              <a:ext uri="{FF2B5EF4-FFF2-40B4-BE49-F238E27FC236}">
                <a16:creationId xmlns:a16="http://schemas.microsoft.com/office/drawing/2014/main" id="{65B33C0D-5BC6-4C54-9E08-97E463DDA2BA}"/>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20" name="Metin kutusu 19">
            <a:extLst>
              <a:ext uri="{FF2B5EF4-FFF2-40B4-BE49-F238E27FC236}">
                <a16:creationId xmlns:a16="http://schemas.microsoft.com/office/drawing/2014/main" id="{8690CA0B-394B-1522-7ED1-2F1ADB34722B}"/>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
        <p:nvSpPr>
          <p:cNvPr id="2" name="Metin kutusu 1">
            <a:extLst>
              <a:ext uri="{FF2B5EF4-FFF2-40B4-BE49-F238E27FC236}">
                <a16:creationId xmlns:a16="http://schemas.microsoft.com/office/drawing/2014/main" id="{857C765D-89C0-68CA-C624-E723BB8EE3CF}"/>
              </a:ext>
            </a:extLst>
          </p:cNvPr>
          <p:cNvSpPr txBox="1"/>
          <p:nvPr/>
        </p:nvSpPr>
        <p:spPr>
          <a:xfrm>
            <a:off x="4192172" y="3608130"/>
            <a:ext cx="7558812" cy="2139047"/>
          </a:xfrm>
          <a:prstGeom prst="rect">
            <a:avLst/>
          </a:prstGeom>
          <a:noFill/>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“Biz, gökleri, yeri ve ikisi arasında bulunanları hak ve hikmete uygun olarak ve belirli bir ecel için yarattık...”</a:t>
            </a:r>
          </a:p>
          <a:p>
            <a:pPr algn="r"/>
            <a:r>
              <a:rPr lang="tr-TR" sz="3200" dirty="0">
                <a:latin typeface="Arial" panose="020B0604020202020204" pitchFamily="34" charset="0"/>
                <a:cs typeface="Arial" panose="020B0604020202020204" pitchFamily="34" charset="0"/>
              </a:rPr>
              <a:t>(</a:t>
            </a:r>
            <a:r>
              <a:rPr lang="tr-TR" sz="3200" dirty="0" err="1">
                <a:latin typeface="Arial" panose="020B0604020202020204" pitchFamily="34" charset="0"/>
                <a:cs typeface="Arial" panose="020B0604020202020204" pitchFamily="34" charset="0"/>
              </a:rPr>
              <a:t>Ahkâf</a:t>
            </a:r>
            <a:r>
              <a:rPr lang="tr-TR" sz="3200" dirty="0">
                <a:latin typeface="Arial" panose="020B0604020202020204" pitchFamily="34" charset="0"/>
                <a:cs typeface="Arial" panose="020B0604020202020204" pitchFamily="34" charset="0"/>
              </a:rPr>
              <a:t> suresi, 3. ayet)</a:t>
            </a:r>
          </a:p>
        </p:txBody>
      </p:sp>
      <p:pic>
        <p:nvPicPr>
          <p:cNvPr id="6" name="Resim 5" descr="dış mekan, gökyüzü, ağaç, yıldız içeren bir resim&#10;&#10;Açıklama otomatik olarak oluşturuldu">
            <a:extLst>
              <a:ext uri="{FF2B5EF4-FFF2-40B4-BE49-F238E27FC236}">
                <a16:creationId xmlns:a16="http://schemas.microsoft.com/office/drawing/2014/main" id="{7957C9AE-94C9-12D9-5EC3-BB1C50D27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50" y="855352"/>
            <a:ext cx="3410400" cy="5115600"/>
          </a:xfrm>
          <a:prstGeom prst="rect">
            <a:avLst/>
          </a:prstGeom>
        </p:spPr>
      </p:pic>
    </p:spTree>
    <p:extLst>
      <p:ext uri="{BB962C8B-B14F-4D97-AF65-F5344CB8AC3E}">
        <p14:creationId xmlns:p14="http://schemas.microsoft.com/office/powerpoint/2010/main" val="8019365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çizgi film, grafik içeren bir resim&#10;&#10;Açıklama otomatik olarak oluşturuldu">
            <a:extLst>
              <a:ext uri="{FF2B5EF4-FFF2-40B4-BE49-F238E27FC236}">
                <a16:creationId xmlns:a16="http://schemas.microsoft.com/office/drawing/2014/main" id="{C1167DA8-CEF0-5F1D-78A3-EDEA47C20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Grup 10">
            <a:extLst>
              <a:ext uri="{FF2B5EF4-FFF2-40B4-BE49-F238E27FC236}">
                <a16:creationId xmlns:a16="http://schemas.microsoft.com/office/drawing/2014/main" id="{3F90E913-727A-CD71-875D-AB09C10A1E28}"/>
              </a:ext>
            </a:extLst>
          </p:cNvPr>
          <p:cNvGrpSpPr/>
          <p:nvPr/>
        </p:nvGrpSpPr>
        <p:grpSpPr>
          <a:xfrm>
            <a:off x="5279218" y="604410"/>
            <a:ext cx="1633564" cy="1127159"/>
            <a:chOff x="5279218" y="604410"/>
            <a:chExt cx="1633564" cy="1127159"/>
          </a:xfrm>
        </p:grpSpPr>
        <p:sp>
          <p:nvSpPr>
            <p:cNvPr id="2" name="Freeform 5">
              <a:extLst>
                <a:ext uri="{FF2B5EF4-FFF2-40B4-BE49-F238E27FC236}">
                  <a16:creationId xmlns:a16="http://schemas.microsoft.com/office/drawing/2014/main" id="{B4AE3B97-C4A9-AB88-2CA9-18B3FAD26A14}"/>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9" name="Metin kutusu 8">
              <a:extLst>
                <a:ext uri="{FF2B5EF4-FFF2-40B4-BE49-F238E27FC236}">
                  <a16:creationId xmlns:a16="http://schemas.microsoft.com/office/drawing/2014/main" id="{63A9B156-FE5D-56EB-FA49-401E504A6283}"/>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10" name="Metin kutusu 9">
              <a:extLst>
                <a:ext uri="{FF2B5EF4-FFF2-40B4-BE49-F238E27FC236}">
                  <a16:creationId xmlns:a16="http://schemas.microsoft.com/office/drawing/2014/main" id="{6A49BFD9-3CEF-4353-8C90-F496F08F85B3}"/>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4" name="Metin kutusu 13">
            <a:extLst>
              <a:ext uri="{FF2B5EF4-FFF2-40B4-BE49-F238E27FC236}">
                <a16:creationId xmlns:a16="http://schemas.microsoft.com/office/drawing/2014/main" id="{54E18D72-D49A-1B1D-0EB5-E626C776B181}"/>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15" name="Metin kutusu 14">
            <a:extLst>
              <a:ext uri="{FF2B5EF4-FFF2-40B4-BE49-F238E27FC236}">
                <a16:creationId xmlns:a16="http://schemas.microsoft.com/office/drawing/2014/main" id="{E6075B38-B44B-B0D9-45F1-9FC799CF7CC3}"/>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Freeform 3">
            <a:extLst>
              <a:ext uri="{FF2B5EF4-FFF2-40B4-BE49-F238E27FC236}">
                <a16:creationId xmlns:a16="http://schemas.microsoft.com/office/drawing/2014/main" id="{68D77F7A-4BC9-04BF-3E7B-D972098972EC}"/>
              </a:ext>
            </a:extLst>
          </p:cNvPr>
          <p:cNvSpPr/>
          <p:nvPr/>
        </p:nvSpPr>
        <p:spPr>
          <a:xfrm>
            <a:off x="5096716" y="4728245"/>
            <a:ext cx="1998567" cy="1525345"/>
          </a:xfrm>
          <a:custGeom>
            <a:avLst/>
            <a:gdLst/>
            <a:ahLst/>
            <a:cxnLst/>
            <a:rect l="l" t="t" r="r" b="b"/>
            <a:pathLst>
              <a:path w="4252313" h="3380589">
                <a:moveTo>
                  <a:pt x="0" y="0"/>
                </a:moveTo>
                <a:lnTo>
                  <a:pt x="4252312" y="0"/>
                </a:lnTo>
                <a:lnTo>
                  <a:pt x="4252312" y="3380589"/>
                </a:lnTo>
                <a:lnTo>
                  <a:pt x="0" y="33805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4" name="Metin kutusu 3">
            <a:extLst>
              <a:ext uri="{FF2B5EF4-FFF2-40B4-BE49-F238E27FC236}">
                <a16:creationId xmlns:a16="http://schemas.microsoft.com/office/drawing/2014/main" id="{EC077BAA-3C88-4642-18F2-BF65D46137E8}"/>
              </a:ext>
            </a:extLst>
          </p:cNvPr>
          <p:cNvSpPr txBox="1"/>
          <p:nvPr/>
        </p:nvSpPr>
        <p:spPr>
          <a:xfrm>
            <a:off x="1347996" y="1863384"/>
            <a:ext cx="9496009" cy="2631490"/>
          </a:xfrm>
          <a:prstGeom prst="rect">
            <a:avLst/>
          </a:prstGeom>
          <a:noFill/>
        </p:spPr>
        <p:txBody>
          <a:bodyPr wrap="square" rtlCol="0">
            <a:spAutoFit/>
          </a:bodyPr>
          <a:lstStyle/>
          <a:p>
            <a:pPr algn="ctr">
              <a:spcAft>
                <a:spcPts val="600"/>
              </a:spcAft>
            </a:pPr>
            <a:r>
              <a:rPr lang="tr-TR" sz="3200" dirty="0">
                <a:solidFill>
                  <a:srgbClr val="000000"/>
                </a:solidFill>
                <a:latin typeface="Arial" panose="020B0604020202020204" pitchFamily="34" charset="0"/>
                <a:cs typeface="Arial" panose="020B0604020202020204" pitchFamily="34" charset="0"/>
              </a:rPr>
              <a:t>“Allah’ın sana verdiğinden (onun yolunda harcayarak) ahiret yurdunu iste; ama dünyadan da nasibini unutma. Allah’ın sana iyilik yaptığı gibi sen de (insanlara) iyilik et…”</a:t>
            </a:r>
          </a:p>
          <a:p>
            <a:pPr algn="ctr">
              <a:spcAft>
                <a:spcPts val="600"/>
              </a:spcAft>
            </a:pPr>
            <a:r>
              <a:rPr lang="tr-TR" sz="3200" dirty="0">
                <a:solidFill>
                  <a:srgbClr val="000000"/>
                </a:solidFill>
                <a:latin typeface="Arial" panose="020B0604020202020204" pitchFamily="34" charset="0"/>
                <a:cs typeface="Arial" panose="020B0604020202020204" pitchFamily="34" charset="0"/>
              </a:rPr>
              <a:t>(</a:t>
            </a:r>
            <a:r>
              <a:rPr lang="tr-TR" sz="3200" dirty="0" err="1">
                <a:solidFill>
                  <a:srgbClr val="000000"/>
                </a:solidFill>
                <a:latin typeface="Arial" panose="020B0604020202020204" pitchFamily="34" charset="0"/>
                <a:cs typeface="Arial" panose="020B0604020202020204" pitchFamily="34" charset="0"/>
              </a:rPr>
              <a:t>Kasas</a:t>
            </a:r>
            <a:r>
              <a:rPr lang="tr-TR" sz="3200" dirty="0">
                <a:solidFill>
                  <a:srgbClr val="000000"/>
                </a:solidFill>
                <a:latin typeface="Arial" panose="020B0604020202020204" pitchFamily="34" charset="0"/>
                <a:cs typeface="Arial" panose="020B0604020202020204" pitchFamily="34" charset="0"/>
              </a:rPr>
              <a:t> suresi, 77. ayet)</a:t>
            </a:r>
          </a:p>
        </p:txBody>
      </p:sp>
      <p:sp>
        <p:nvSpPr>
          <p:cNvPr id="12" name="Metin kutusu 11">
            <a:extLst>
              <a:ext uri="{FF2B5EF4-FFF2-40B4-BE49-F238E27FC236}">
                <a16:creationId xmlns:a16="http://schemas.microsoft.com/office/drawing/2014/main" id="{344BADA2-A6BA-B824-FD4A-0E3FA16FE57E}"/>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13" name="Metin kutusu 12">
            <a:extLst>
              <a:ext uri="{FF2B5EF4-FFF2-40B4-BE49-F238E27FC236}">
                <a16:creationId xmlns:a16="http://schemas.microsoft.com/office/drawing/2014/main" id="{3BFAC975-3969-83CD-47FC-6FC4C3195108}"/>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Tree>
    <p:extLst>
      <p:ext uri="{BB962C8B-B14F-4D97-AF65-F5344CB8AC3E}">
        <p14:creationId xmlns:p14="http://schemas.microsoft.com/office/powerpoint/2010/main" val="15815104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çizgi film, grafik içeren bir resim&#10;&#10;Açıklama otomatik olarak oluşturuldu">
            <a:extLst>
              <a:ext uri="{FF2B5EF4-FFF2-40B4-BE49-F238E27FC236}">
                <a16:creationId xmlns:a16="http://schemas.microsoft.com/office/drawing/2014/main" id="{7E75136D-8091-6F68-FD81-7BA329528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up 1">
            <a:extLst>
              <a:ext uri="{FF2B5EF4-FFF2-40B4-BE49-F238E27FC236}">
                <a16:creationId xmlns:a16="http://schemas.microsoft.com/office/drawing/2014/main" id="{5A0B8AA7-7A49-545D-EDD8-3E79AC308C2C}"/>
              </a:ext>
            </a:extLst>
          </p:cNvPr>
          <p:cNvGrpSpPr/>
          <p:nvPr/>
        </p:nvGrpSpPr>
        <p:grpSpPr>
          <a:xfrm>
            <a:off x="5279218" y="604410"/>
            <a:ext cx="1633564" cy="1127159"/>
            <a:chOff x="5279218" y="604410"/>
            <a:chExt cx="1633564" cy="1127159"/>
          </a:xfrm>
        </p:grpSpPr>
        <p:sp>
          <p:nvSpPr>
            <p:cNvPr id="3" name="Freeform 5">
              <a:extLst>
                <a:ext uri="{FF2B5EF4-FFF2-40B4-BE49-F238E27FC236}">
                  <a16:creationId xmlns:a16="http://schemas.microsoft.com/office/drawing/2014/main" id="{FB5AA4C0-E63E-A63D-2F8B-58EF1C5F1282}"/>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Metin kutusu 3">
              <a:extLst>
                <a:ext uri="{FF2B5EF4-FFF2-40B4-BE49-F238E27FC236}">
                  <a16:creationId xmlns:a16="http://schemas.microsoft.com/office/drawing/2014/main" id="{D3944F9E-E236-DD0B-781A-5C241E680564}"/>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8" name="Metin kutusu 7">
              <a:extLst>
                <a:ext uri="{FF2B5EF4-FFF2-40B4-BE49-F238E27FC236}">
                  <a16:creationId xmlns:a16="http://schemas.microsoft.com/office/drawing/2014/main" id="{4BFF1847-978A-22CF-9DAF-25C67FF1ADC8}"/>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E0F4C6CD-3565-587C-33FC-FBCC957C5886}"/>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11" name="Metin kutusu 10">
            <a:extLst>
              <a:ext uri="{FF2B5EF4-FFF2-40B4-BE49-F238E27FC236}">
                <a16:creationId xmlns:a16="http://schemas.microsoft.com/office/drawing/2014/main" id="{2A9E42DD-D5D3-6301-1C01-C9A73F9E573A}"/>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6" name="Metin kutusu 5">
            <a:extLst>
              <a:ext uri="{FF2B5EF4-FFF2-40B4-BE49-F238E27FC236}">
                <a16:creationId xmlns:a16="http://schemas.microsoft.com/office/drawing/2014/main" id="{00E7DCF8-7013-714B-2D63-D79F7EAA42B1}"/>
              </a:ext>
            </a:extLst>
          </p:cNvPr>
          <p:cNvSpPr txBox="1"/>
          <p:nvPr/>
        </p:nvSpPr>
        <p:spPr>
          <a:xfrm>
            <a:off x="773405" y="1919653"/>
            <a:ext cx="9496009" cy="1200329"/>
          </a:xfrm>
          <a:prstGeom prst="rect">
            <a:avLst/>
          </a:prstGeom>
          <a:noFill/>
        </p:spPr>
        <p:txBody>
          <a:bodyPr wrap="square" rtlCol="0">
            <a:spAutoFit/>
          </a:bodyPr>
          <a:lstStyle/>
          <a:p>
            <a:pPr>
              <a:spcAft>
                <a:spcPts val="600"/>
              </a:spcAft>
            </a:pPr>
            <a:r>
              <a:rPr lang="tr-TR" sz="3600" dirty="0">
                <a:solidFill>
                  <a:srgbClr val="000000"/>
                </a:solidFill>
                <a:latin typeface="Arial" panose="020B0604020202020204" pitchFamily="34" charset="0"/>
                <a:cs typeface="Arial" panose="020B0604020202020204" pitchFamily="34" charset="0"/>
              </a:rPr>
              <a:t>• İnsan dünya hayatındaki rızkını bulmak için çabalamalıdır. </a:t>
            </a:r>
          </a:p>
        </p:txBody>
      </p:sp>
      <p:sp>
        <p:nvSpPr>
          <p:cNvPr id="7" name="Metin kutusu 6">
            <a:extLst>
              <a:ext uri="{FF2B5EF4-FFF2-40B4-BE49-F238E27FC236}">
                <a16:creationId xmlns:a16="http://schemas.microsoft.com/office/drawing/2014/main" id="{BF169FC7-3008-9605-4CE4-564481044260}"/>
              </a:ext>
            </a:extLst>
          </p:cNvPr>
          <p:cNvSpPr txBox="1"/>
          <p:nvPr/>
        </p:nvSpPr>
        <p:spPr>
          <a:xfrm>
            <a:off x="773403" y="3308066"/>
            <a:ext cx="9847705" cy="1200329"/>
          </a:xfrm>
          <a:prstGeom prst="rect">
            <a:avLst/>
          </a:prstGeom>
          <a:noFill/>
        </p:spPr>
        <p:txBody>
          <a:bodyPr wrap="square" rtlCol="0">
            <a:spAutoFit/>
          </a:bodyPr>
          <a:lstStyle/>
          <a:p>
            <a:pPr>
              <a:spcAft>
                <a:spcPts val="600"/>
              </a:spcAft>
            </a:pPr>
            <a:r>
              <a:rPr lang="tr-TR" sz="3600" dirty="0">
                <a:solidFill>
                  <a:srgbClr val="000000"/>
                </a:solidFill>
                <a:latin typeface="Arial" panose="020B0604020202020204" pitchFamily="34" charset="0"/>
                <a:cs typeface="Arial" panose="020B0604020202020204" pitchFamily="34" charset="0"/>
              </a:rPr>
              <a:t>• Allah’ın (c.c.) verdiği nimetleri diğer kimseler ile paylaşmak insanî bir yaklaşımdır. </a:t>
            </a:r>
          </a:p>
        </p:txBody>
      </p:sp>
      <p:sp>
        <p:nvSpPr>
          <p:cNvPr id="16" name="Metin kutusu 15">
            <a:extLst>
              <a:ext uri="{FF2B5EF4-FFF2-40B4-BE49-F238E27FC236}">
                <a16:creationId xmlns:a16="http://schemas.microsoft.com/office/drawing/2014/main" id="{6C404497-5C27-D8F5-9C3F-E89823A82E9A}"/>
              </a:ext>
            </a:extLst>
          </p:cNvPr>
          <p:cNvSpPr txBox="1"/>
          <p:nvPr/>
        </p:nvSpPr>
        <p:spPr>
          <a:xfrm>
            <a:off x="773403" y="4692654"/>
            <a:ext cx="9496009" cy="1200329"/>
          </a:xfrm>
          <a:prstGeom prst="rect">
            <a:avLst/>
          </a:prstGeom>
          <a:noFill/>
        </p:spPr>
        <p:txBody>
          <a:bodyPr wrap="square" rtlCol="0">
            <a:spAutoFit/>
          </a:bodyPr>
          <a:lstStyle/>
          <a:p>
            <a:pPr>
              <a:spcAft>
                <a:spcPts val="600"/>
              </a:spcAft>
            </a:pPr>
            <a:r>
              <a:rPr lang="tr-TR" sz="3600" dirty="0">
                <a:solidFill>
                  <a:srgbClr val="000000"/>
                </a:solidFill>
                <a:latin typeface="Arial" panose="020B0604020202020204" pitchFamily="34" charset="0"/>
                <a:cs typeface="Arial" panose="020B0604020202020204" pitchFamily="34" charset="0"/>
              </a:rPr>
              <a:t>• Rızık elde etmek için emek harcamak gerekir.</a:t>
            </a:r>
          </a:p>
        </p:txBody>
      </p:sp>
      <p:sp>
        <p:nvSpPr>
          <p:cNvPr id="14" name="Metin kutusu 13">
            <a:extLst>
              <a:ext uri="{FF2B5EF4-FFF2-40B4-BE49-F238E27FC236}">
                <a16:creationId xmlns:a16="http://schemas.microsoft.com/office/drawing/2014/main" id="{FD19A90D-5020-78A8-4CC4-A25B9916CD05}"/>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15" name="Metin kutusu 14">
            <a:extLst>
              <a:ext uri="{FF2B5EF4-FFF2-40B4-BE49-F238E27FC236}">
                <a16:creationId xmlns:a16="http://schemas.microsoft.com/office/drawing/2014/main" id="{5446A267-BFF8-DB75-8652-A0861C401A69}"/>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spTree>
    <p:extLst>
      <p:ext uri="{BB962C8B-B14F-4D97-AF65-F5344CB8AC3E}">
        <p14:creationId xmlns:p14="http://schemas.microsoft.com/office/powerpoint/2010/main" val="27596009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additive="base">
                                        <p:cTn id="19"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çizgi film, grafik içeren bir resim&#10;&#10;Açıklama otomatik olarak oluşturuldu">
            <a:extLst>
              <a:ext uri="{FF2B5EF4-FFF2-40B4-BE49-F238E27FC236}">
                <a16:creationId xmlns:a16="http://schemas.microsoft.com/office/drawing/2014/main" id="{C1167DA8-CEF0-5F1D-78A3-EDEA47C20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Grup 10">
            <a:extLst>
              <a:ext uri="{FF2B5EF4-FFF2-40B4-BE49-F238E27FC236}">
                <a16:creationId xmlns:a16="http://schemas.microsoft.com/office/drawing/2014/main" id="{3F90E913-727A-CD71-875D-AB09C10A1E28}"/>
              </a:ext>
            </a:extLst>
          </p:cNvPr>
          <p:cNvGrpSpPr/>
          <p:nvPr/>
        </p:nvGrpSpPr>
        <p:grpSpPr>
          <a:xfrm>
            <a:off x="5279218" y="604410"/>
            <a:ext cx="1633564" cy="1127159"/>
            <a:chOff x="5279218" y="604410"/>
            <a:chExt cx="1633564" cy="1127159"/>
          </a:xfrm>
        </p:grpSpPr>
        <p:sp>
          <p:nvSpPr>
            <p:cNvPr id="2" name="Freeform 5">
              <a:extLst>
                <a:ext uri="{FF2B5EF4-FFF2-40B4-BE49-F238E27FC236}">
                  <a16:creationId xmlns:a16="http://schemas.microsoft.com/office/drawing/2014/main" id="{B4AE3B97-C4A9-AB88-2CA9-18B3FAD26A14}"/>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9" name="Metin kutusu 8">
              <a:extLst>
                <a:ext uri="{FF2B5EF4-FFF2-40B4-BE49-F238E27FC236}">
                  <a16:creationId xmlns:a16="http://schemas.microsoft.com/office/drawing/2014/main" id="{63A9B156-FE5D-56EB-FA49-401E504A6283}"/>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10" name="Metin kutusu 9">
              <a:extLst>
                <a:ext uri="{FF2B5EF4-FFF2-40B4-BE49-F238E27FC236}">
                  <a16:creationId xmlns:a16="http://schemas.microsoft.com/office/drawing/2014/main" id="{6A49BFD9-3CEF-4353-8C90-F496F08F85B3}"/>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Hadis</a:t>
              </a:r>
            </a:p>
          </p:txBody>
        </p:sp>
      </p:grpSp>
      <p:sp>
        <p:nvSpPr>
          <p:cNvPr id="14" name="Metin kutusu 13">
            <a:extLst>
              <a:ext uri="{FF2B5EF4-FFF2-40B4-BE49-F238E27FC236}">
                <a16:creationId xmlns:a16="http://schemas.microsoft.com/office/drawing/2014/main" id="{54E18D72-D49A-1B1D-0EB5-E626C776B181}"/>
              </a:ext>
            </a:extLst>
          </p:cNvPr>
          <p:cNvSpPr txBox="1"/>
          <p:nvPr/>
        </p:nvSpPr>
        <p:spPr>
          <a:xfrm>
            <a:off x="459772" y="60943"/>
            <a:ext cx="6695940"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8</a:t>
            </a:r>
            <a:r>
              <a:rPr lang="en-US" sz="1800" b="1" dirty="0">
                <a:solidFill>
                  <a:srgbClr val="F2FAFF"/>
                </a:solidFill>
                <a:latin typeface="Arial" panose="020B0604020202020204" pitchFamily="34" charset="0"/>
                <a:cs typeface="Arial" panose="020B0604020202020204" pitchFamily="34" charset="0"/>
              </a:rPr>
              <a:t>. SINIF / 1. ÜNİTE: </a:t>
            </a:r>
            <a:r>
              <a:rPr lang="tr-TR" sz="1800" b="1" dirty="0">
                <a:solidFill>
                  <a:srgbClr val="F2FAFF"/>
                </a:solidFill>
                <a:latin typeface="Arial" panose="020B0604020202020204" pitchFamily="34" charset="0"/>
                <a:cs typeface="Arial" panose="020B0604020202020204" pitchFamily="34" charset="0"/>
              </a:rPr>
              <a:t>KADER </a:t>
            </a:r>
            <a:r>
              <a:rPr lang="en-US" sz="1800" b="1" dirty="0">
                <a:solidFill>
                  <a:srgbClr val="F2FAFF"/>
                </a:solidFill>
                <a:latin typeface="Arial" panose="020B0604020202020204" pitchFamily="34" charset="0"/>
                <a:cs typeface="Arial" panose="020B0604020202020204" pitchFamily="34" charset="0"/>
              </a:rPr>
              <a:t>İNANCI</a:t>
            </a:r>
          </a:p>
        </p:txBody>
      </p:sp>
      <p:sp>
        <p:nvSpPr>
          <p:cNvPr id="15" name="Metin kutusu 14">
            <a:extLst>
              <a:ext uri="{FF2B5EF4-FFF2-40B4-BE49-F238E27FC236}">
                <a16:creationId xmlns:a16="http://schemas.microsoft.com/office/drawing/2014/main" id="{E6075B38-B44B-B0D9-45F1-9FC799CF7CC3}"/>
              </a:ext>
            </a:extLst>
          </p:cNvPr>
          <p:cNvSpPr txBox="1"/>
          <p:nvPr/>
        </p:nvSpPr>
        <p:spPr>
          <a:xfrm>
            <a:off x="459772" y="6322713"/>
            <a:ext cx="11910420" cy="452688"/>
          </a:xfrm>
          <a:prstGeom prst="rect">
            <a:avLst/>
          </a:prstGeom>
          <a:noFill/>
        </p:spPr>
        <p:txBody>
          <a:bodyPr wrap="square" rtlCol="0">
            <a:spAutoFit/>
          </a:bodyPr>
          <a:lstStyle/>
          <a:p>
            <a:pP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EC077BAA-3C88-4642-18F2-BF65D46137E8}"/>
              </a:ext>
            </a:extLst>
          </p:cNvPr>
          <p:cNvSpPr txBox="1"/>
          <p:nvPr/>
        </p:nvSpPr>
        <p:spPr>
          <a:xfrm>
            <a:off x="1347996" y="1863384"/>
            <a:ext cx="9496009" cy="2308324"/>
          </a:xfrm>
          <a:prstGeom prst="rect">
            <a:avLst/>
          </a:prstGeom>
          <a:noFill/>
        </p:spPr>
        <p:txBody>
          <a:bodyPr wrap="square" rtlCol="0">
            <a:spAutoFit/>
          </a:bodyPr>
          <a:lstStyle/>
          <a:p>
            <a:pPr algn="ctr">
              <a:spcAft>
                <a:spcPts val="600"/>
              </a:spcAft>
            </a:pPr>
            <a:r>
              <a:rPr lang="tr-TR" sz="4800" dirty="0">
                <a:solidFill>
                  <a:srgbClr val="000000"/>
                </a:solidFill>
                <a:latin typeface="Arial" panose="020B0604020202020204" pitchFamily="34" charset="0"/>
                <a:cs typeface="Arial" panose="020B0604020202020204" pitchFamily="34" charset="0"/>
              </a:rPr>
              <a:t>“Ben, dünyada bir ağacın altında gölgelendikten sonra yola koyulup orayı terk eden bir yolcu gibiyim.” </a:t>
            </a:r>
          </a:p>
        </p:txBody>
      </p:sp>
      <p:sp>
        <p:nvSpPr>
          <p:cNvPr id="12" name="Metin kutusu 11">
            <a:extLst>
              <a:ext uri="{FF2B5EF4-FFF2-40B4-BE49-F238E27FC236}">
                <a16:creationId xmlns:a16="http://schemas.microsoft.com/office/drawing/2014/main" id="{344BADA2-A6BA-B824-FD4A-0E3FA16FE57E}"/>
              </a:ext>
            </a:extLst>
          </p:cNvPr>
          <p:cNvSpPr txBox="1"/>
          <p:nvPr/>
        </p:nvSpPr>
        <p:spPr>
          <a:xfrm>
            <a:off x="10219198" y="199455"/>
            <a:ext cx="2049196" cy="307777"/>
          </a:xfrm>
          <a:prstGeom prst="rect">
            <a:avLst/>
          </a:prstGeom>
          <a:noFill/>
        </p:spPr>
        <p:txBody>
          <a:bodyPr wrap="square" rtlCol="0">
            <a:spAutoFit/>
          </a:bodyPr>
          <a:lstStyle/>
          <a:p>
            <a:pPr algn="ctr"/>
            <a:r>
              <a:rPr lang="tr-TR" sz="1400" b="1" dirty="0">
                <a:latin typeface="Arial" panose="020B0604020202020204" pitchFamily="34" charset="0"/>
                <a:cs typeface="Arial" panose="020B0604020202020204" pitchFamily="34" charset="0"/>
              </a:rPr>
              <a:t>mikailokumus</a:t>
            </a:r>
            <a:r>
              <a:rPr lang="tr-TR" sz="1400" b="1" dirty="0">
                <a:solidFill>
                  <a:schemeClr val="bg1"/>
                </a:solidFill>
                <a:latin typeface="Arial" panose="020B0604020202020204" pitchFamily="34" charset="0"/>
                <a:cs typeface="Arial" panose="020B0604020202020204" pitchFamily="34" charset="0"/>
              </a:rPr>
              <a:t>.com</a:t>
            </a:r>
          </a:p>
        </p:txBody>
      </p:sp>
      <p:sp>
        <p:nvSpPr>
          <p:cNvPr id="13" name="Metin kutusu 12">
            <a:extLst>
              <a:ext uri="{FF2B5EF4-FFF2-40B4-BE49-F238E27FC236}">
                <a16:creationId xmlns:a16="http://schemas.microsoft.com/office/drawing/2014/main" id="{3BFAC975-3969-83CD-47FC-6FC4C3195108}"/>
              </a:ext>
            </a:extLst>
          </p:cNvPr>
          <p:cNvSpPr txBox="1"/>
          <p:nvPr/>
        </p:nvSpPr>
        <p:spPr>
          <a:xfrm>
            <a:off x="10181001" y="506075"/>
            <a:ext cx="2049196" cy="430887"/>
          </a:xfrm>
          <a:prstGeom prst="rect">
            <a:avLst/>
          </a:prstGeom>
          <a:noFill/>
        </p:spPr>
        <p:txBody>
          <a:bodyPr wrap="square" rtlCol="0">
            <a:spAutoFit/>
          </a:bodyPr>
          <a:lstStyle/>
          <a:p>
            <a:pPr algn="ctr"/>
            <a:r>
              <a:rPr lang="tr-TR" sz="1100" dirty="0">
                <a:latin typeface="Arial" panose="020B0604020202020204" pitchFamily="34" charset="0"/>
                <a:cs typeface="Arial" panose="020B0604020202020204" pitchFamily="34" charset="0"/>
              </a:rPr>
              <a:t>Din Kültürü</a:t>
            </a:r>
          </a:p>
          <a:p>
            <a:pPr algn="ctr"/>
            <a:r>
              <a:rPr lang="tr-TR" sz="1100" dirty="0">
                <a:latin typeface="Arial" panose="020B0604020202020204" pitchFamily="34" charset="0"/>
                <a:cs typeface="Arial" panose="020B0604020202020204" pitchFamily="34" charset="0"/>
              </a:rPr>
              <a:t>Doküman Dünyası</a:t>
            </a:r>
          </a:p>
        </p:txBody>
      </p:sp>
      <p:pic>
        <p:nvPicPr>
          <p:cNvPr id="6" name="Resim 5" descr="grafik, yazı tipi, grafik tasarım, logo içeren bir resim&#10;&#10;Açıklama otomatik olarak oluşturuldu">
            <a:extLst>
              <a:ext uri="{FF2B5EF4-FFF2-40B4-BE49-F238E27FC236}">
                <a16:creationId xmlns:a16="http://schemas.microsoft.com/office/drawing/2014/main" id="{409107B4-6966-BDCA-C78D-27EA350659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992" y="4728245"/>
            <a:ext cx="1700016" cy="1525345"/>
          </a:xfrm>
          <a:prstGeom prst="rect">
            <a:avLst/>
          </a:prstGeom>
        </p:spPr>
      </p:pic>
    </p:spTree>
    <p:extLst>
      <p:ext uri="{BB962C8B-B14F-4D97-AF65-F5344CB8AC3E}">
        <p14:creationId xmlns:p14="http://schemas.microsoft.com/office/powerpoint/2010/main" val="12114920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904353D-2724-4137-82E0-C59FEE7C4C26}">
  <we:reference id="wa104380518" version="3.5.0.0" store="tr-TR" storeType="OMEX"/>
  <we:alternateReferences>
    <we:reference id="WA104380518" version="3.5.0.0" store="WA104380518"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1031</TotalTime>
  <Words>2521</Words>
  <Application>Microsoft Office PowerPoint</Application>
  <PresentationFormat>Geniş ekran</PresentationFormat>
  <Paragraphs>359</Paragraphs>
  <Slides>34</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34</vt:i4>
      </vt:variant>
    </vt:vector>
  </HeadingPairs>
  <TitlesOfParts>
    <vt:vector size="38"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Balcı</cp:lastModifiedBy>
  <cp:revision>13</cp:revision>
  <dcterms:created xsi:type="dcterms:W3CDTF">2023-07-30T08:03:49Z</dcterms:created>
  <dcterms:modified xsi:type="dcterms:W3CDTF">2023-08-28T18:50:10Z</dcterms:modified>
</cp:coreProperties>
</file>